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2.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6"/>
  </p:notesMasterIdLst>
  <p:sldIdLst>
    <p:sldId id="331" r:id="rId2"/>
    <p:sldId id="349" r:id="rId3"/>
    <p:sldId id="327" r:id="rId4"/>
    <p:sldId id="328" r:id="rId5"/>
    <p:sldId id="330" r:id="rId6"/>
    <p:sldId id="293" r:id="rId7"/>
    <p:sldId id="336" r:id="rId8"/>
    <p:sldId id="337" r:id="rId9"/>
    <p:sldId id="338" r:id="rId10"/>
    <p:sldId id="339" r:id="rId11"/>
    <p:sldId id="340" r:id="rId12"/>
    <p:sldId id="294" r:id="rId13"/>
    <p:sldId id="318" r:id="rId14"/>
    <p:sldId id="319" r:id="rId15"/>
    <p:sldId id="302" r:id="rId16"/>
    <p:sldId id="320" r:id="rId17"/>
    <p:sldId id="299" r:id="rId18"/>
    <p:sldId id="304" r:id="rId19"/>
    <p:sldId id="303" r:id="rId20"/>
    <p:sldId id="305" r:id="rId21"/>
    <p:sldId id="301" r:id="rId22"/>
    <p:sldId id="308" r:id="rId23"/>
    <p:sldId id="306" r:id="rId24"/>
    <p:sldId id="298" r:id="rId25"/>
    <p:sldId id="310" r:id="rId26"/>
    <p:sldId id="311" r:id="rId27"/>
    <p:sldId id="312" r:id="rId28"/>
    <p:sldId id="313" r:id="rId29"/>
    <p:sldId id="314" r:id="rId30"/>
    <p:sldId id="316" r:id="rId31"/>
    <p:sldId id="315" r:id="rId32"/>
    <p:sldId id="332" r:id="rId33"/>
    <p:sldId id="333" r:id="rId34"/>
    <p:sldId id="334" r:id="rId35"/>
    <p:sldId id="335" r:id="rId36"/>
    <p:sldId id="354" r:id="rId37"/>
    <p:sldId id="277" r:id="rId38"/>
    <p:sldId id="261" r:id="rId39"/>
    <p:sldId id="289" r:id="rId40"/>
    <p:sldId id="341" r:id="rId41"/>
    <p:sldId id="344" r:id="rId42"/>
    <p:sldId id="342" r:id="rId43"/>
    <p:sldId id="345" r:id="rId44"/>
    <p:sldId id="270" r:id="rId45"/>
    <p:sldId id="343" r:id="rId46"/>
    <p:sldId id="346" r:id="rId47"/>
    <p:sldId id="356" r:id="rId48"/>
    <p:sldId id="357" r:id="rId49"/>
    <p:sldId id="358" r:id="rId50"/>
    <p:sldId id="360" r:id="rId51"/>
    <p:sldId id="361" r:id="rId52"/>
    <p:sldId id="362" r:id="rId53"/>
    <p:sldId id="363" r:id="rId54"/>
    <p:sldId id="364" r:id="rId55"/>
    <p:sldId id="365" r:id="rId56"/>
    <p:sldId id="366" r:id="rId57"/>
    <p:sldId id="359" r:id="rId58"/>
    <p:sldId id="350" r:id="rId59"/>
    <p:sldId id="351" r:id="rId60"/>
    <p:sldId id="352" r:id="rId61"/>
    <p:sldId id="353" r:id="rId62"/>
    <p:sldId id="355" r:id="rId63"/>
    <p:sldId id="348" r:id="rId64"/>
    <p:sldId id="347" r:id="rId6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žeková Monika PaedDr PhD. (ÚIČ)" initials="RMPP(" lastIdx="5" clrIdx="0">
    <p:extLst>
      <p:ext uri="{19B8F6BF-5375-455C-9EA6-DF929625EA0E}">
        <p15:presenceInfo xmlns:p15="http://schemas.microsoft.com/office/powerpoint/2012/main" userId="S-1-5-21-2074942737-1622748099-1232828436-57819" providerId="AD"/>
      </p:ext>
    </p:extLst>
  </p:cmAuthor>
  <p:cmAuthor id="2" name="Peštová Gabriela Mgr. (NR)" initials="PGM(" lastIdx="1" clrIdx="1">
    <p:extLst>
      <p:ext uri="{19B8F6BF-5375-455C-9EA6-DF929625EA0E}">
        <p15:presenceInfo xmlns:p15="http://schemas.microsoft.com/office/powerpoint/2012/main" userId="Peštová Gabriela Mgr. (NR)" providerId="None"/>
      </p:ext>
    </p:extLst>
  </p:cmAuthor>
  <p:cmAuthor id="3" name="Vrbová Klára Mgr. (NR)" initials="VKM(" lastIdx="1" clrIdx="2">
    <p:extLst>
      <p:ext uri="{19B8F6BF-5375-455C-9EA6-DF929625EA0E}">
        <p15:presenceInfo xmlns:p15="http://schemas.microsoft.com/office/powerpoint/2012/main" userId="Vrbová Klára Mgr. (N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2801" autoAdjust="0"/>
  </p:normalViewPr>
  <p:slideViewPr>
    <p:cSldViewPr snapToGrid="0">
      <p:cViewPr varScale="1">
        <p:scale>
          <a:sx n="72" d="100"/>
          <a:sy n="72" d="100"/>
        </p:scale>
        <p:origin x="965" y="72"/>
      </p:cViewPr>
      <p:guideLst/>
    </p:cSldViewPr>
  </p:slideViewPr>
  <p:outlineViewPr>
    <p:cViewPr>
      <p:scale>
        <a:sx n="33" d="100"/>
        <a:sy n="33" d="100"/>
      </p:scale>
      <p:origin x="0" y="-3394"/>
    </p:cViewPr>
  </p:outlineViewPr>
  <p:notesTextViewPr>
    <p:cViewPr>
      <p:scale>
        <a:sx n="400" d="100"/>
        <a:sy n="400" d="100"/>
      </p:scale>
      <p:origin x="0" y="0"/>
    </p:cViewPr>
  </p:notesTextViewPr>
  <p:sorterViewPr>
    <p:cViewPr>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_rok_programu_Microsoft_Excel.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7.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_rok_programu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_rok_programu_Microsoft_Excel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_rok_programu_Microsoft_Excel3.xlsx"/></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11845061032908"/>
          <c:y val="0.17703550553837349"/>
          <c:w val="0.67228373830544597"/>
          <c:h val="0.63371413411477617"/>
        </c:manualLayout>
      </c:layout>
      <c:barChart>
        <c:barDir val="bar"/>
        <c:grouping val="clustered"/>
        <c:varyColors val="0"/>
        <c:ser>
          <c:idx val="0"/>
          <c:order val="0"/>
          <c:tx>
            <c:strRef>
              <c:f>'SJL1'!$H$2:$H$6</c:f>
              <c:strCache>
                <c:ptCount val="5"/>
                <c:pt idx="0">
                  <c:v>komunikačné kompetencie</c:v>
                </c:pt>
                <c:pt idx="1">
                  <c:v>poznávacie kompetencie</c:v>
                </c:pt>
                <c:pt idx="2">
                  <c:v>kompetencie k celoživotnému učeniu sa</c:v>
                </c:pt>
                <c:pt idx="3">
                  <c:v>občianske kompetencie</c:v>
                </c:pt>
                <c:pt idx="4">
                  <c:v>sociálne kompetencie</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FF69-4D2D-8ED5-56A050B0388B}"/>
              </c:ext>
            </c:extLst>
          </c:dPt>
          <c:dLbls>
            <c:dLbl>
              <c:idx val="4"/>
              <c:layout>
                <c:manualLayout>
                  <c:x val="-6.4816556914393308E-2"/>
                  <c:y val="5.6022879744087484E-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F69-4D2D-8ED5-56A050B038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'SJL1'!$H$2:$H$6</c:f>
              <c:strCache>
                <c:ptCount val="5"/>
                <c:pt idx="0">
                  <c:v>komunikačné kompetencie</c:v>
                </c:pt>
                <c:pt idx="1">
                  <c:v>poznávacie kompetencie</c:v>
                </c:pt>
                <c:pt idx="2">
                  <c:v>kompetencie k celoživotnému učeniu sa</c:v>
                </c:pt>
                <c:pt idx="3">
                  <c:v>občianske kompetencie</c:v>
                </c:pt>
                <c:pt idx="4">
                  <c:v>sociálne kompetencie</c:v>
                </c:pt>
              </c:strCache>
            </c:strRef>
          </c:cat>
          <c:val>
            <c:numRef>
              <c:f>'SJL1'!$I$2:$I$6</c:f>
              <c:numCache>
                <c:formatCode>0.0%</c:formatCode>
                <c:ptCount val="5"/>
                <c:pt idx="0">
                  <c:v>0.56669999999999998</c:v>
                </c:pt>
                <c:pt idx="1">
                  <c:v>0.40079999999999999</c:v>
                </c:pt>
                <c:pt idx="2">
                  <c:v>0.29620000000000002</c:v>
                </c:pt>
                <c:pt idx="3">
                  <c:v>0.44750000000000001</c:v>
                </c:pt>
                <c:pt idx="4">
                  <c:v>0.52710000000000001</c:v>
                </c:pt>
              </c:numCache>
            </c:numRef>
          </c:val>
          <c:extLst>
            <c:ext xmlns:c16="http://schemas.microsoft.com/office/drawing/2014/chart" uri="{C3380CC4-5D6E-409C-BE32-E72D297353CC}">
              <c16:uniqueId val="{00000003-FF69-4D2D-8ED5-56A050B0388B}"/>
            </c:ext>
          </c:extLst>
        </c:ser>
        <c:dLbls>
          <c:dLblPos val="ctr"/>
          <c:showLegendKey val="0"/>
          <c:showVal val="1"/>
          <c:showCatName val="0"/>
          <c:showSerName val="0"/>
          <c:showPercent val="0"/>
          <c:showBubbleSize val="0"/>
        </c:dLbls>
        <c:gapWidth val="78"/>
        <c:axId val="493944392"/>
        <c:axId val="493941648"/>
      </c:barChart>
      <c:scatterChart>
        <c:scatterStyle val="lineMarker"/>
        <c:varyColors val="0"/>
        <c:ser>
          <c:idx val="1"/>
          <c:order val="1"/>
          <c:tx>
            <c:v>stred intervalu</c:v>
          </c:tx>
          <c:spPr>
            <a:ln w="25400" cap="rnd">
              <a:noFill/>
              <a:round/>
            </a:ln>
            <a:effectLst/>
          </c:spPr>
          <c:marker>
            <c:symbol val="none"/>
          </c:marker>
          <c:dLbls>
            <c:dLbl>
              <c:idx val="0"/>
              <c:tx>
                <c:rich>
                  <a:bodyPr/>
                  <a:lstStyle/>
                  <a:p>
                    <a:endParaRPr lang="sk-SK"/>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69-4D2D-8ED5-56A050B0388B}"/>
                </c:ext>
              </c:extLst>
            </c:dLbl>
            <c:dLbl>
              <c:idx val="1"/>
              <c:layout>
                <c:manualLayout>
                  <c:x val="-4.8323299252780511E-4"/>
                  <c:y val="4.963348734803618E-2"/>
                </c:manualLayout>
              </c:layout>
              <c:tx>
                <c:rich>
                  <a:bodyPr/>
                  <a:lstStyle/>
                  <a:p>
                    <a:fld id="{E972583D-0016-4933-A495-61C474761E80}"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FF69-4D2D-8ED5-56A050B0388B}"/>
                </c:ext>
              </c:extLst>
            </c:dLbl>
            <c:dLbl>
              <c:idx val="2"/>
              <c:layout>
                <c:manualLayout>
                  <c:x val="-9.5549427551481284E-3"/>
                  <c:y val="8.0922817992727963E-2"/>
                </c:manualLayout>
              </c:layout>
              <c:tx>
                <c:rich>
                  <a:bodyPr/>
                  <a:lstStyle/>
                  <a:p>
                    <a:fld id="{DCC2E93C-AF5C-4C25-9833-81E86A5102D0}"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FF69-4D2D-8ED5-56A050B0388B}"/>
                </c:ext>
              </c:extLst>
            </c:dLbl>
            <c:dLbl>
              <c:idx val="3"/>
              <c:layout>
                <c:manualLayout>
                  <c:x val="-8.7516020316943405E-3"/>
                  <c:y val="6.2585012411150456E-2"/>
                </c:manualLayout>
              </c:layout>
              <c:tx>
                <c:rich>
                  <a:bodyPr/>
                  <a:lstStyle/>
                  <a:p>
                    <a:fld id="{4AC360F0-F11D-4794-AF29-10C0128CCC52}"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FF69-4D2D-8ED5-56A050B0388B}"/>
                </c:ext>
              </c:extLst>
            </c:dLbl>
            <c:dLbl>
              <c:idx val="4"/>
              <c:layout>
                <c:manualLayout>
                  <c:x val="1.659918979982517E-3"/>
                  <c:y val="5.5930624579899758E-2"/>
                </c:manualLayout>
              </c:layout>
              <c:tx>
                <c:rich>
                  <a:bodyPr/>
                  <a:lstStyle/>
                  <a:p>
                    <a:fld id="{88F45ECF-5573-4C98-A48D-6006696CDF13}"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FF69-4D2D-8ED5-56A050B0388B}"/>
                </c:ext>
              </c:extLst>
            </c:dLbl>
            <c:dLbl>
              <c:idx val="5"/>
              <c:layout>
                <c:manualLayout>
                  <c:x val="-3.7362792545062584E-2"/>
                  <c:y val="7.7491465128813081E-2"/>
                </c:manualLayout>
              </c:layout>
              <c:tx>
                <c:rich>
                  <a:bodyPr/>
                  <a:lstStyle/>
                  <a:p>
                    <a:fld id="{5F10EF16-93C0-4906-B0E8-23E4B60A06AE}"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manualLayout>
                      <c:w val="5.1456464580745043E-2"/>
                      <c:h val="0.15728553055683456"/>
                    </c:manualLayout>
                  </c15:layout>
                  <c15:dlblFieldTable/>
                  <c15:showDataLabelsRange val="1"/>
                </c:ext>
                <c:ext xmlns:c16="http://schemas.microsoft.com/office/drawing/2014/chart" uri="{C3380CC4-5D6E-409C-BE32-E72D297353CC}">
                  <c16:uniqueId val="{00000009-FF69-4D2D-8ED5-56A050B0388B}"/>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mn-lt"/>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Lit>
              <c:formatCode>General</c:formatCode>
              <c:ptCount val="6"/>
              <c:pt idx="1">
                <c:v>7.0000000000000007E-2</c:v>
              </c:pt>
              <c:pt idx="2">
                <c:v>0.32</c:v>
              </c:pt>
              <c:pt idx="3">
                <c:v>0.54</c:v>
              </c:pt>
              <c:pt idx="4">
                <c:v>0.77</c:v>
              </c:pt>
              <c:pt idx="5">
                <c:v>0.95</c:v>
              </c:pt>
            </c:numLit>
          </c:xVal>
          <c:yVal>
            <c:numLit>
              <c:formatCode>General</c:formatCode>
              <c:ptCount val="6"/>
              <c:pt idx="0">
                <c:v>0</c:v>
              </c:pt>
              <c:pt idx="1">
                <c:v>0</c:v>
              </c:pt>
              <c:pt idx="2">
                <c:v>0</c:v>
              </c:pt>
              <c:pt idx="3">
                <c:v>0</c:v>
              </c:pt>
              <c:pt idx="4">
                <c:v>0</c:v>
              </c:pt>
              <c:pt idx="5">
                <c:v>0</c:v>
              </c:pt>
            </c:numLit>
          </c:yVal>
          <c:smooth val="0"/>
          <c:extLst>
            <c:ext xmlns:c15="http://schemas.microsoft.com/office/drawing/2012/chart" uri="{02D57815-91ED-43cb-92C2-25804820EDAC}">
              <c15:datalabelsRange>
                <c15:f>{""\"nevyhovujúca"\"málo
vyhovujúca"\"priemerná"\"dobrá"\"veľmi
dobrá"}</c15:f>
                <c15:dlblRangeCache>
                  <c:ptCount val="6"/>
                  <c:pt idx="1">
                    <c:v>nevyhovujúca</c:v>
                  </c:pt>
                  <c:pt idx="2">
                    <c:v>málo
vyhovujúca</c:v>
                  </c:pt>
                  <c:pt idx="3">
                    <c:v>priemerná</c:v>
                  </c:pt>
                  <c:pt idx="4">
                    <c:v>dobrá</c:v>
                  </c:pt>
                  <c:pt idx="5">
                    <c:v>veľmi
dobrá</c:v>
                  </c:pt>
                </c15:dlblRangeCache>
              </c15:datalabelsRange>
            </c:ext>
            <c:ext xmlns:c16="http://schemas.microsoft.com/office/drawing/2014/chart" uri="{C3380CC4-5D6E-409C-BE32-E72D297353CC}">
              <c16:uniqueId val="{0000000A-FF69-4D2D-8ED5-56A050B0388B}"/>
            </c:ext>
          </c:extLst>
        </c:ser>
        <c:ser>
          <c:idx val="2"/>
          <c:order val="2"/>
          <c:tx>
            <c:v>0 0,3 0,45 0,75 0,9 1</c:v>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Lit>
              <c:formatCode>General</c:formatCode>
              <c:ptCount val="6"/>
              <c:pt idx="0">
                <c:v>0</c:v>
              </c:pt>
              <c:pt idx="1">
                <c:v>0.3</c:v>
              </c:pt>
              <c:pt idx="2">
                <c:v>0.45</c:v>
              </c:pt>
              <c:pt idx="3">
                <c:v>0.75</c:v>
              </c:pt>
              <c:pt idx="4">
                <c:v>0.9</c:v>
              </c:pt>
              <c:pt idx="5">
                <c:v>1</c:v>
              </c:pt>
            </c:numLit>
          </c:xVal>
          <c:yVal>
            <c:numLit>
              <c:formatCode>General</c:formatCode>
              <c:ptCount val="6"/>
              <c:pt idx="0">
                <c:v>0</c:v>
              </c:pt>
              <c:pt idx="1">
                <c:v>0</c:v>
              </c:pt>
              <c:pt idx="2">
                <c:v>0</c:v>
              </c:pt>
              <c:pt idx="3">
                <c:v>0</c:v>
              </c:pt>
              <c:pt idx="4">
                <c:v>0</c:v>
              </c:pt>
              <c:pt idx="5">
                <c:v>0</c:v>
              </c:pt>
            </c:numLit>
          </c:yVal>
          <c:smooth val="0"/>
          <c:extLst>
            <c:ext xmlns:c16="http://schemas.microsoft.com/office/drawing/2014/chart" uri="{C3380CC4-5D6E-409C-BE32-E72D297353CC}">
              <c16:uniqueId val="{0000000B-FF69-4D2D-8ED5-56A050B0388B}"/>
            </c:ext>
          </c:extLst>
        </c:ser>
        <c:dLbls>
          <c:dLblPos val="ctr"/>
          <c:showLegendKey val="0"/>
          <c:showVal val="1"/>
          <c:showCatName val="0"/>
          <c:showSerName val="0"/>
          <c:showPercent val="0"/>
          <c:showBubbleSize val="0"/>
        </c:dLbls>
        <c:axId val="493942040"/>
        <c:axId val="493940864"/>
      </c:scatterChart>
      <c:catAx>
        <c:axId val="493944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1" i="0" u="none" strike="noStrike" kern="1200" baseline="0">
                <a:solidFill>
                  <a:sysClr val="windowText" lastClr="000000"/>
                </a:solidFill>
                <a:latin typeface="+mn-lt"/>
                <a:ea typeface="Roboto Condensed" panose="02000000000000000000" pitchFamily="2" charset="0"/>
                <a:cs typeface="+mn-cs"/>
              </a:defRPr>
            </a:pPr>
            <a:endParaRPr lang="sk-SK"/>
          </a:p>
        </c:txPr>
        <c:crossAx val="493941648"/>
        <c:crosses val="autoZero"/>
        <c:auto val="1"/>
        <c:lblAlgn val="ctr"/>
        <c:lblOffset val="100"/>
        <c:noMultiLvlLbl val="0"/>
      </c:catAx>
      <c:valAx>
        <c:axId val="493941648"/>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Roboto Condensed" panose="02000000000000000000" pitchFamily="2" charset="0"/>
                <a:cs typeface="+mn-cs"/>
              </a:defRPr>
            </a:pPr>
            <a:endParaRPr lang="sk-SK"/>
          </a:p>
        </c:txPr>
        <c:crossAx val="493944392"/>
        <c:crosses val="autoZero"/>
        <c:crossBetween val="between"/>
        <c:majorUnit val="0.1"/>
      </c:valAx>
      <c:valAx>
        <c:axId val="493940864"/>
        <c:scaling>
          <c:orientation val="minMax"/>
          <c:max val="1"/>
        </c:scaling>
        <c:delete val="1"/>
        <c:axPos val="r"/>
        <c:numFmt formatCode="General" sourceLinked="1"/>
        <c:majorTickMark val="out"/>
        <c:minorTickMark val="none"/>
        <c:tickLblPos val="nextTo"/>
        <c:crossAx val="493942040"/>
        <c:crosses val="max"/>
        <c:crossBetween val="midCat"/>
      </c:valAx>
      <c:valAx>
        <c:axId val="493942040"/>
        <c:scaling>
          <c:orientation val="minMax"/>
        </c:scaling>
        <c:delete val="1"/>
        <c:axPos val="b"/>
        <c:numFmt formatCode="General" sourceLinked="1"/>
        <c:majorTickMark val="out"/>
        <c:minorTickMark val="none"/>
        <c:tickLblPos val="nextTo"/>
        <c:crossAx val="49394086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24675811713986"/>
          <c:y val="0.17703550553837349"/>
          <c:w val="0.57606786879525718"/>
          <c:h val="0.63371413411477617"/>
        </c:manualLayout>
      </c:layout>
      <c:barChart>
        <c:barDir val="bar"/>
        <c:grouping val="clustered"/>
        <c:varyColors val="0"/>
        <c:ser>
          <c:idx val="0"/>
          <c:order val="0"/>
          <c:tx>
            <c:strRef>
              <c:f>Graf_KCU_2!$H$2:$H$4</c:f>
              <c:strCache>
                <c:ptCount val="3"/>
                <c:pt idx="0">
                  <c:v>uvedomovali  si potrebu autonómneho učenia sa </c:v>
                </c:pt>
                <c:pt idx="1">
                  <c:v>hodnotili vlastné výkony - sebahodnotenie/výkony spolužiakov  </c:v>
                </c:pt>
                <c:pt idx="2">
                  <c:v>celková úroveň</c:v>
                </c:pt>
              </c:strCache>
            </c:strRef>
          </c:tx>
          <c:spPr>
            <a:solidFill>
              <a:srgbClr val="2CC6D2"/>
            </a:solidFill>
            <a:ln>
              <a:noFill/>
            </a:ln>
            <a:effectLst/>
          </c:spPr>
          <c:invertIfNegative val="0"/>
          <c:dPt>
            <c:idx val="2"/>
            <c:invertIfNegative val="0"/>
            <c:bubble3D val="0"/>
            <c:spPr>
              <a:solidFill>
                <a:srgbClr val="0B98D0"/>
              </a:solidFill>
              <a:ln>
                <a:noFill/>
              </a:ln>
              <a:effectLst/>
            </c:spPr>
            <c:extLst>
              <c:ext xmlns:c16="http://schemas.microsoft.com/office/drawing/2014/chart" uri="{C3380CC4-5D6E-409C-BE32-E72D297353CC}">
                <c16:uniqueId val="{00000001-7FF7-4F02-8838-107D4CAFC4E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Graf_KCU_2!$H$2:$H$4</c:f>
              <c:strCache>
                <c:ptCount val="3"/>
                <c:pt idx="0">
                  <c:v>uvedomovali  si potrebu autonómneho učenia sa </c:v>
                </c:pt>
                <c:pt idx="1">
                  <c:v>hodnotili vlastné výkony - sebahodnotenie/výkony spolužiakov  </c:v>
                </c:pt>
                <c:pt idx="2">
                  <c:v>celková úroveň</c:v>
                </c:pt>
              </c:strCache>
            </c:strRef>
          </c:cat>
          <c:val>
            <c:numRef>
              <c:f>Graf_KCU_2!$I$2:$I$4</c:f>
              <c:numCache>
                <c:formatCode>0.0%</c:formatCode>
                <c:ptCount val="3"/>
                <c:pt idx="0">
                  <c:v>0.24429999999999999</c:v>
                </c:pt>
                <c:pt idx="1">
                  <c:v>0.2102</c:v>
                </c:pt>
                <c:pt idx="2">
                  <c:v>0.23580000000000001</c:v>
                </c:pt>
              </c:numCache>
            </c:numRef>
          </c:val>
          <c:extLst>
            <c:ext xmlns:c16="http://schemas.microsoft.com/office/drawing/2014/chart" uri="{C3380CC4-5D6E-409C-BE32-E72D297353CC}">
              <c16:uniqueId val="{00000002-7FF7-4F02-8838-107D4CAFC4E1}"/>
            </c:ext>
          </c:extLst>
        </c:ser>
        <c:dLbls>
          <c:dLblPos val="ctr"/>
          <c:showLegendKey val="0"/>
          <c:showVal val="1"/>
          <c:showCatName val="0"/>
          <c:showSerName val="0"/>
          <c:showPercent val="0"/>
          <c:showBubbleSize val="0"/>
        </c:dLbls>
        <c:gapWidth val="78"/>
        <c:axId val="494759168"/>
        <c:axId val="494755640"/>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F7-4F02-8838-107D4CAFC4E1}"/>
                </c:ext>
              </c:extLst>
            </c:dLbl>
            <c:dLbl>
              <c:idx val="1"/>
              <c:layout>
                <c:manualLayout>
                  <c:x val="-2.8152531888927896E-3"/>
                  <c:y val="5.9775045807953252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FF7-4F02-8838-107D4CAFC4E1}"/>
                </c:ext>
              </c:extLst>
            </c:dLbl>
            <c:dLbl>
              <c:idx val="2"/>
              <c:layout>
                <c:manualLayout>
                  <c:x val="-1.5583195412675327E-2"/>
                  <c:y val="6.2784752141831324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FF7-4F02-8838-107D4CAFC4E1}"/>
                </c:ext>
              </c:extLst>
            </c:dLbl>
            <c:dLbl>
              <c:idx val="3"/>
              <c:layout>
                <c:manualLayout>
                  <c:x val="-6.1995753715500491E-3"/>
                  <c:y val="5.7003664636260089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FF7-4F02-8838-107D4CAFC4E1}"/>
                </c:ext>
              </c:extLst>
            </c:dLbl>
            <c:dLbl>
              <c:idx val="4"/>
              <c:layout>
                <c:manualLayout>
                  <c:x val="-6.3593961582827626E-3"/>
                  <c:y val="4.2487495666815089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FF7-4F02-8838-107D4CAFC4E1}"/>
                </c:ext>
              </c:extLst>
            </c:dLbl>
            <c:dLbl>
              <c:idx val="5"/>
              <c:layout>
                <c:manualLayout>
                  <c:x val="-3.3204273032749886E-2"/>
                  <c:y val="5.732617738820369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FF7-4F02-8838-107D4CAFC4E1}"/>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9-7FF7-4F02-8838-107D4CAFC4E1}"/>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A-7FF7-4F02-8838-107D4CAFC4E1}"/>
            </c:ext>
          </c:extLst>
        </c:ser>
        <c:dLbls>
          <c:dLblPos val="ctr"/>
          <c:showLegendKey val="0"/>
          <c:showVal val="1"/>
          <c:showCatName val="0"/>
          <c:showSerName val="0"/>
          <c:showPercent val="0"/>
          <c:showBubbleSize val="0"/>
        </c:dLbls>
        <c:axId val="494753680"/>
        <c:axId val="494757992"/>
      </c:scatterChart>
      <c:catAx>
        <c:axId val="494759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55640"/>
        <c:crosses val="autoZero"/>
        <c:auto val="1"/>
        <c:lblAlgn val="ctr"/>
        <c:lblOffset val="100"/>
        <c:noMultiLvlLbl val="0"/>
      </c:catAx>
      <c:valAx>
        <c:axId val="494755640"/>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494759168"/>
        <c:crosses val="autoZero"/>
        <c:crossBetween val="between"/>
        <c:majorUnit val="0.1"/>
      </c:valAx>
      <c:valAx>
        <c:axId val="494757992"/>
        <c:scaling>
          <c:orientation val="minMax"/>
          <c:max val="1"/>
        </c:scaling>
        <c:delete val="1"/>
        <c:axPos val="r"/>
        <c:numFmt formatCode="General" sourceLinked="1"/>
        <c:majorTickMark val="out"/>
        <c:minorTickMark val="none"/>
        <c:tickLblPos val="nextTo"/>
        <c:crossAx val="494753680"/>
        <c:crosses val="max"/>
        <c:crossBetween val="midCat"/>
      </c:valAx>
      <c:valAx>
        <c:axId val="494753680"/>
        <c:scaling>
          <c:orientation val="minMax"/>
        </c:scaling>
        <c:delete val="1"/>
        <c:axPos val="b"/>
        <c:numFmt formatCode="0.0%" sourceLinked="1"/>
        <c:majorTickMark val="out"/>
        <c:minorTickMark val="none"/>
        <c:tickLblPos val="nextTo"/>
        <c:crossAx val="49475799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82787813375931"/>
          <c:y val="7.4359240245143426E-2"/>
          <c:w val="0.47782545378132946"/>
          <c:h val="0.77188106359254416"/>
        </c:manualLayout>
      </c:layout>
      <c:barChart>
        <c:barDir val="bar"/>
        <c:grouping val="clustered"/>
        <c:varyColors val="0"/>
        <c:ser>
          <c:idx val="0"/>
          <c:order val="0"/>
          <c:tx>
            <c:strRef>
              <c:f>Graf_OK_2!$H$2:$H$5</c:f>
              <c:strCache>
                <c:ptCount val="4"/>
                <c:pt idx="0">
                  <c:v>vyjadrovali sa a zdôvodňovali svoje názory, hodnotové postoje/stanoviská</c:v>
                </c:pt>
                <c:pt idx="1">
                  <c:v>zdôvodňovali vyjadrený názor</c:v>
                </c:pt>
                <c:pt idx="2">
                  <c:v>posudzovali názory/hodnotové postoje/stanoviská</c:v>
                </c:pt>
                <c:pt idx="3">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74E5-435A-8092-83BF14CCAE32}"/>
              </c:ext>
            </c:extLst>
          </c:dPt>
          <c:dPt>
            <c:idx val="3"/>
            <c:invertIfNegative val="0"/>
            <c:bubble3D val="0"/>
            <c:spPr>
              <a:solidFill>
                <a:srgbClr val="0B98D0"/>
              </a:solidFill>
              <a:ln>
                <a:noFill/>
              </a:ln>
              <a:effectLst/>
            </c:spPr>
            <c:extLst>
              <c:ext xmlns:c16="http://schemas.microsoft.com/office/drawing/2014/chart" uri="{C3380CC4-5D6E-409C-BE32-E72D297353CC}">
                <c16:uniqueId val="{00000003-74E5-435A-8092-83BF14CCAE32}"/>
              </c:ext>
            </c:extLst>
          </c:dPt>
          <c:dPt>
            <c:idx val="5"/>
            <c:invertIfNegative val="0"/>
            <c:bubble3D val="0"/>
            <c:spPr>
              <a:solidFill>
                <a:srgbClr val="0B98D0"/>
              </a:solidFill>
              <a:ln>
                <a:noFill/>
              </a:ln>
              <a:effectLst/>
            </c:spPr>
            <c:extLst>
              <c:ext xmlns:c16="http://schemas.microsoft.com/office/drawing/2014/chart" uri="{C3380CC4-5D6E-409C-BE32-E72D297353CC}">
                <c16:uniqueId val="{00000005-74E5-435A-8092-83BF14CCAE3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Graf_OK_2!$H$2:$H$5</c:f>
              <c:strCache>
                <c:ptCount val="4"/>
                <c:pt idx="0">
                  <c:v>vyjadrovali sa a zdôvodňovali svoje názory, hodnotové postoje/stanoviská</c:v>
                </c:pt>
                <c:pt idx="1">
                  <c:v>zdôvodňovali vyjadrený názor</c:v>
                </c:pt>
                <c:pt idx="2">
                  <c:v>posudzovali názory/hodnotové postoje/stanoviská</c:v>
                </c:pt>
                <c:pt idx="3">
                  <c:v>celková úroveň</c:v>
                </c:pt>
              </c:strCache>
            </c:strRef>
          </c:cat>
          <c:val>
            <c:numRef>
              <c:f>Graf_OK_2!$I$2:$I$5</c:f>
              <c:numCache>
                <c:formatCode>0.0%</c:formatCode>
                <c:ptCount val="4"/>
                <c:pt idx="0">
                  <c:v>0.34089999999999998</c:v>
                </c:pt>
                <c:pt idx="1">
                  <c:v>0.22159999999999999</c:v>
                </c:pt>
                <c:pt idx="2">
                  <c:v>0.2727</c:v>
                </c:pt>
                <c:pt idx="3">
                  <c:v>0.27700000000000002</c:v>
                </c:pt>
              </c:numCache>
            </c:numRef>
          </c:val>
          <c:extLst>
            <c:ext xmlns:c16="http://schemas.microsoft.com/office/drawing/2014/chart" uri="{C3380CC4-5D6E-409C-BE32-E72D297353CC}">
              <c16:uniqueId val="{00000006-74E5-435A-8092-83BF14CCAE32}"/>
            </c:ext>
          </c:extLst>
        </c:ser>
        <c:dLbls>
          <c:dLblPos val="ctr"/>
          <c:showLegendKey val="0"/>
          <c:showVal val="1"/>
          <c:showCatName val="0"/>
          <c:showSerName val="0"/>
          <c:showPercent val="0"/>
          <c:showBubbleSize val="0"/>
        </c:dLbls>
        <c:gapWidth val="78"/>
        <c:axId val="494723672"/>
        <c:axId val="494728768"/>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E5-435A-8092-83BF14CCAE32}"/>
                </c:ext>
              </c:extLst>
            </c:dLbl>
            <c:dLbl>
              <c:idx val="1"/>
              <c:layout>
                <c:manualLayout>
                  <c:x val="-1.4295825924985184E-2"/>
                  <c:y val="3.941615631379411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4E5-435A-8092-83BF14CCAE32}"/>
                </c:ext>
              </c:extLst>
            </c:dLbl>
            <c:dLbl>
              <c:idx val="2"/>
              <c:layout>
                <c:manualLayout>
                  <c:x val="-2.1031072728812123E-2"/>
                  <c:y val="5.4822980460775737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4E5-435A-8092-83BF14CCAE32}"/>
                </c:ext>
              </c:extLst>
            </c:dLbl>
            <c:dLbl>
              <c:idx val="3"/>
              <c:layout>
                <c:manualLayout>
                  <c:x val="-1.1546355092710186E-2"/>
                  <c:y val="5.0019247594050742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4E5-435A-8092-83BF14CCAE32}"/>
                </c:ext>
              </c:extLst>
            </c:dLbl>
            <c:dLbl>
              <c:idx val="4"/>
              <c:layout>
                <c:manualLayout>
                  <c:x val="-9.0627381254762508E-4"/>
                  <c:y val="4.9895013123359581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4E5-435A-8092-83BF14CCAE32}"/>
                </c:ext>
              </c:extLst>
            </c:dLbl>
            <c:dLbl>
              <c:idx val="5"/>
              <c:layout>
                <c:manualLayout>
                  <c:x val="-4.445474557615782E-2"/>
                  <c:y val="6.2843394575678044E-2"/>
                </c:manualLayout>
              </c:layout>
              <c:tx>
                <c:rich>
                  <a:bodyPr rot="0" spcFirstLastPara="1" vertOverflow="overflow" horzOverflow="overflow" vert="horz" wrap="square" anchor="ctr" anchorCtr="1">
                    <a:noAutofit/>
                  </a:bodyPr>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r>
                      <a:rPr lang="en-US"/>
                      <a:t>veľmi dobrá</a:t>
                    </a:r>
                  </a:p>
                </c:rich>
              </c:tx>
              <c:spPr>
                <a:noFill/>
                <a:ln>
                  <a:noFill/>
                </a:ln>
                <a:effectLst/>
              </c:spPr>
              <c:txPr>
                <a:bodyPr rot="0" spcFirstLastPara="1" vertOverflow="overflow" horzOverflow="overflow" vert="horz" wrap="square" anchor="ctr" anchorCtr="1">
                  <a:noAutofit/>
                </a:bodyPr>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r"/>
              <c:showLegendKey val="0"/>
              <c:showVal val="0"/>
              <c:showCatName val="0"/>
              <c:showSerName val="0"/>
              <c:showPercent val="0"/>
              <c:showBubbleSize val="0"/>
              <c:extLst>
                <c:ext xmlns:c15="http://schemas.microsoft.com/office/drawing/2012/chart" uri="{CE6537A1-D6FC-4f65-9D91-7224C49458BB}">
                  <c15:layout>
                    <c:manualLayout>
                      <c:w val="6.7577512488358304E-2"/>
                      <c:h val="0.11820764071157772"/>
                    </c:manualLayout>
                  </c15:layout>
                </c:ext>
                <c:ext xmlns:c16="http://schemas.microsoft.com/office/drawing/2014/chart" uri="{C3380CC4-5D6E-409C-BE32-E72D297353CC}">
                  <c16:uniqueId val="{0000000C-74E5-435A-8092-83BF14CCAE32}"/>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D-74E5-435A-8092-83BF14CCAE32}"/>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E-74E5-435A-8092-83BF14CCAE32}"/>
            </c:ext>
          </c:extLst>
        </c:ser>
        <c:dLbls>
          <c:dLblPos val="ctr"/>
          <c:showLegendKey val="0"/>
          <c:showVal val="1"/>
          <c:showCatName val="0"/>
          <c:showSerName val="0"/>
          <c:showPercent val="0"/>
          <c:showBubbleSize val="0"/>
        </c:dLbls>
        <c:axId val="494721712"/>
        <c:axId val="494729160"/>
      </c:scatterChart>
      <c:catAx>
        <c:axId val="494723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28768"/>
        <c:crosses val="autoZero"/>
        <c:auto val="1"/>
        <c:lblAlgn val="ctr"/>
        <c:lblOffset val="100"/>
        <c:noMultiLvlLbl val="0"/>
      </c:catAx>
      <c:valAx>
        <c:axId val="494728768"/>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494723672"/>
        <c:crosses val="autoZero"/>
        <c:crossBetween val="between"/>
        <c:majorUnit val="0.1"/>
      </c:valAx>
      <c:valAx>
        <c:axId val="494729160"/>
        <c:scaling>
          <c:orientation val="minMax"/>
          <c:max val="1"/>
        </c:scaling>
        <c:delete val="1"/>
        <c:axPos val="r"/>
        <c:numFmt formatCode="General" sourceLinked="1"/>
        <c:majorTickMark val="out"/>
        <c:minorTickMark val="none"/>
        <c:tickLblPos val="nextTo"/>
        <c:crossAx val="494721712"/>
        <c:crosses val="max"/>
        <c:crossBetween val="midCat"/>
      </c:valAx>
      <c:valAx>
        <c:axId val="494721712"/>
        <c:scaling>
          <c:orientation val="minMax"/>
        </c:scaling>
        <c:delete val="1"/>
        <c:axPos val="b"/>
        <c:numFmt formatCode="0.0%" sourceLinked="1"/>
        <c:majorTickMark val="out"/>
        <c:minorTickMark val="none"/>
        <c:tickLblPos val="nextTo"/>
        <c:crossAx val="49472916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89942662886842"/>
          <c:y val="7.4359240245143426E-2"/>
          <c:w val="0.51518496853627149"/>
          <c:h val="0.77188106359254416"/>
        </c:manualLayout>
      </c:layout>
      <c:barChart>
        <c:barDir val="bar"/>
        <c:grouping val="clustered"/>
        <c:varyColors val="0"/>
        <c:ser>
          <c:idx val="0"/>
          <c:order val="0"/>
          <c:tx>
            <c:strRef>
              <c:f>Graf_SK_2!$H$2:$H$5</c:f>
              <c:strCache>
                <c:ptCount val="4"/>
                <c:pt idx="0">
                  <c:v>uplatňovali efektívnu komunikáciu</c:v>
                </c:pt>
                <c:pt idx="1">
                  <c:v>preberali osobnú zodpovednosť za svoje konanie, prispievali k vytváraniu 
priaznivej triednej klímy</c:v>
                </c:pt>
                <c:pt idx="2">
                  <c:v>spolupracovali vo dvojiciach, skupinách, tíme </c:v>
                </c:pt>
                <c:pt idx="3">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F6E7-415E-A9C0-E5C94E7CAFC8}"/>
              </c:ext>
            </c:extLst>
          </c:dPt>
          <c:dPt>
            <c:idx val="3"/>
            <c:invertIfNegative val="0"/>
            <c:bubble3D val="0"/>
            <c:spPr>
              <a:solidFill>
                <a:srgbClr val="0B98D0"/>
              </a:solidFill>
              <a:ln>
                <a:noFill/>
              </a:ln>
              <a:effectLst/>
            </c:spPr>
            <c:extLst>
              <c:ext xmlns:c16="http://schemas.microsoft.com/office/drawing/2014/chart" uri="{C3380CC4-5D6E-409C-BE32-E72D297353CC}">
                <c16:uniqueId val="{00000003-F6E7-415E-A9C0-E5C94E7CAFC8}"/>
              </c:ext>
            </c:extLst>
          </c:dPt>
          <c:dPt>
            <c:idx val="5"/>
            <c:invertIfNegative val="0"/>
            <c:bubble3D val="0"/>
            <c:spPr>
              <a:solidFill>
                <a:srgbClr val="0B98D0"/>
              </a:solidFill>
              <a:ln>
                <a:noFill/>
              </a:ln>
              <a:effectLst/>
            </c:spPr>
            <c:extLst>
              <c:ext xmlns:c16="http://schemas.microsoft.com/office/drawing/2014/chart" uri="{C3380CC4-5D6E-409C-BE32-E72D297353CC}">
                <c16:uniqueId val="{00000005-F6E7-415E-A9C0-E5C94E7CAFC8}"/>
              </c:ext>
            </c:extLst>
          </c:dPt>
          <c:dLbls>
            <c:dLbl>
              <c:idx val="0"/>
              <c:layout>
                <c:manualLayout>
                  <c:x val="-6.067964540086898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6E7-415E-A9C0-E5C94E7CAFC8}"/>
                </c:ext>
              </c:extLst>
            </c:dLbl>
            <c:dLbl>
              <c:idx val="3"/>
              <c:layout>
                <c:manualLayout>
                  <c:x val="-8.5268893193425233E-2"/>
                  <c:y val="1.3784301915450217E-1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6E7-415E-A9C0-E5C94E7CAFC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Graf_SK_2!$H$2:$H$5</c:f>
              <c:strCache>
                <c:ptCount val="4"/>
                <c:pt idx="0">
                  <c:v>uplatňovali efektívnu komunikáciu</c:v>
                </c:pt>
                <c:pt idx="1">
                  <c:v>preberali osobnú zodpovednosť za svoje konanie, prispievali k vytváraniu 
priaznivej triednej klímy</c:v>
                </c:pt>
                <c:pt idx="2">
                  <c:v>spolupracovali vo dvojiciach, skupinách, tíme </c:v>
                </c:pt>
                <c:pt idx="3">
                  <c:v>celková úroveň</c:v>
                </c:pt>
              </c:strCache>
            </c:strRef>
          </c:cat>
          <c:val>
            <c:numRef>
              <c:f>Graf_SK_2!$I$2:$I$5</c:f>
              <c:numCache>
                <c:formatCode>0.0%</c:formatCode>
                <c:ptCount val="4"/>
                <c:pt idx="0">
                  <c:v>0.40339999999999998</c:v>
                </c:pt>
                <c:pt idx="1">
                  <c:v>0.68179999999999996</c:v>
                </c:pt>
                <c:pt idx="2">
                  <c:v>0.22159999999999999</c:v>
                </c:pt>
                <c:pt idx="3">
                  <c:v>0.44479999999999997</c:v>
                </c:pt>
              </c:numCache>
            </c:numRef>
          </c:val>
          <c:extLst>
            <c:ext xmlns:c16="http://schemas.microsoft.com/office/drawing/2014/chart" uri="{C3380CC4-5D6E-409C-BE32-E72D297353CC}">
              <c16:uniqueId val="{00000007-F6E7-415E-A9C0-E5C94E7CAFC8}"/>
            </c:ext>
          </c:extLst>
        </c:ser>
        <c:dLbls>
          <c:dLblPos val="ctr"/>
          <c:showLegendKey val="0"/>
          <c:showVal val="1"/>
          <c:showCatName val="0"/>
          <c:showSerName val="0"/>
          <c:showPercent val="0"/>
          <c:showBubbleSize val="0"/>
        </c:dLbls>
        <c:gapWidth val="78"/>
        <c:axId val="494756816"/>
        <c:axId val="494757208"/>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E7-415E-A9C0-E5C94E7CAFC8}"/>
                </c:ext>
              </c:extLst>
            </c:dLbl>
            <c:dLbl>
              <c:idx val="1"/>
              <c:layout>
                <c:manualLayout>
                  <c:x val="-2.150010465445289E-2"/>
                  <c:y val="3.8832480677489317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6E7-415E-A9C0-E5C94E7CAFC8}"/>
                </c:ext>
              </c:extLst>
            </c:dLbl>
            <c:dLbl>
              <c:idx val="2"/>
              <c:layout>
                <c:manualLayout>
                  <c:x val="-2.171322822333227E-2"/>
                  <c:y val="5.2950439166044645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6E7-415E-A9C0-E5C94E7CAFC8}"/>
                </c:ext>
              </c:extLst>
            </c:dLbl>
            <c:dLbl>
              <c:idx val="3"/>
              <c:layout>
                <c:manualLayout>
                  <c:x val="-1.6518652209867504E-2"/>
                  <c:y val="4.2809458401642242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6E7-415E-A9C0-E5C94E7CAFC8}"/>
                </c:ext>
              </c:extLst>
            </c:dLbl>
            <c:dLbl>
              <c:idx val="4"/>
              <c:layout>
                <c:manualLayout>
                  <c:x val="-1.0082652139545021E-2"/>
                  <c:y val="4.2487369218726388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6E7-415E-A9C0-E5C94E7CAFC8}"/>
                </c:ext>
              </c:extLst>
            </c:dLbl>
            <c:dLbl>
              <c:idx val="5"/>
              <c:layout>
                <c:manualLayout>
                  <c:x val="-3.113312411288351E-2"/>
                  <c:y val="5.3148691590802453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6E7-415E-A9C0-E5C94E7CAFC8}"/>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E-F6E7-415E-A9C0-E5C94E7CAFC8}"/>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F-F6E7-415E-A9C0-E5C94E7CAFC8}"/>
            </c:ext>
          </c:extLst>
        </c:ser>
        <c:dLbls>
          <c:dLblPos val="ctr"/>
          <c:showLegendKey val="0"/>
          <c:showVal val="1"/>
          <c:showCatName val="0"/>
          <c:showSerName val="0"/>
          <c:showPercent val="0"/>
          <c:showBubbleSize val="0"/>
        </c:dLbls>
        <c:axId val="494761128"/>
        <c:axId val="494760344"/>
      </c:scatterChart>
      <c:catAx>
        <c:axId val="494756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57208"/>
        <c:crosses val="autoZero"/>
        <c:auto val="1"/>
        <c:lblAlgn val="ctr"/>
        <c:lblOffset val="100"/>
        <c:noMultiLvlLbl val="0"/>
      </c:catAx>
      <c:valAx>
        <c:axId val="494757208"/>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494756816"/>
        <c:crosses val="autoZero"/>
        <c:crossBetween val="between"/>
        <c:majorUnit val="0.1"/>
      </c:valAx>
      <c:valAx>
        <c:axId val="494760344"/>
        <c:scaling>
          <c:orientation val="minMax"/>
          <c:max val="1"/>
        </c:scaling>
        <c:delete val="1"/>
        <c:axPos val="r"/>
        <c:numFmt formatCode="General" sourceLinked="1"/>
        <c:majorTickMark val="out"/>
        <c:minorTickMark val="none"/>
        <c:tickLblPos val="nextTo"/>
        <c:crossAx val="494761128"/>
        <c:crosses val="max"/>
        <c:crossBetween val="midCat"/>
      </c:valAx>
      <c:valAx>
        <c:axId val="494761128"/>
        <c:scaling>
          <c:orientation val="minMax"/>
        </c:scaling>
        <c:delete val="1"/>
        <c:axPos val="b"/>
        <c:numFmt formatCode="0.0%" sourceLinked="1"/>
        <c:majorTickMark val="out"/>
        <c:minorTickMark val="none"/>
        <c:tickLblPos val="nextTo"/>
        <c:crossAx val="49476034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11845061032908"/>
          <c:y val="0.17703550553837349"/>
          <c:w val="0.67228373830544597"/>
          <c:h val="0.63371413411477617"/>
        </c:manualLayout>
      </c:layout>
      <c:barChart>
        <c:barDir val="bar"/>
        <c:grouping val="clustered"/>
        <c:varyColors val="0"/>
        <c:ser>
          <c:idx val="0"/>
          <c:order val="0"/>
          <c:tx>
            <c:strRef>
              <c:f>'SJL2'!$H$3:$H$7</c:f>
              <c:strCache>
                <c:ptCount val="5"/>
                <c:pt idx="0">
                  <c:v>komunikačné kompetencie</c:v>
                </c:pt>
                <c:pt idx="1">
                  <c:v>poznávacie kompetencie</c:v>
                </c:pt>
                <c:pt idx="2">
                  <c:v>kompetencie k celoživotnému učeniu sa</c:v>
                </c:pt>
                <c:pt idx="3">
                  <c:v>občianske kompetencie</c:v>
                </c:pt>
                <c:pt idx="4">
                  <c:v>sociálne kompetencie</c:v>
                </c:pt>
              </c:strCache>
            </c:strRef>
          </c:tx>
          <c:spPr>
            <a:solidFill>
              <a:srgbClr val="2CC6D2"/>
            </a:solidFill>
            <a:ln>
              <a:noFill/>
            </a:ln>
            <a:effectLst/>
          </c:spPr>
          <c:invertIfNegative val="0"/>
          <c:dPt>
            <c:idx val="1"/>
            <c:invertIfNegative val="0"/>
            <c:bubble3D val="0"/>
            <c:spPr>
              <a:solidFill>
                <a:srgbClr val="2CC6D2"/>
              </a:solidFill>
              <a:ln>
                <a:noFill/>
              </a:ln>
              <a:effectLst/>
            </c:spPr>
            <c:extLst>
              <c:ext xmlns:c16="http://schemas.microsoft.com/office/drawing/2014/chart" uri="{C3380CC4-5D6E-409C-BE32-E72D297353CC}">
                <c16:uniqueId val="{00000001-309E-4D9F-BC96-239D57864FC5}"/>
              </c:ext>
            </c:extLst>
          </c:dPt>
          <c:dLbls>
            <c:dLbl>
              <c:idx val="1"/>
              <c:layout>
                <c:manualLayout>
                  <c:x val="-3.849372384937238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09E-4D9F-BC96-239D57864FC5}"/>
                </c:ext>
              </c:extLst>
            </c:dLbl>
            <c:dLbl>
              <c:idx val="3"/>
              <c:layout>
                <c:manualLayout>
                  <c:x val="-2.6871222687122269E-2"/>
                  <c:y val="1.6201678495149383E-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09E-4D9F-BC96-239D57864FC5}"/>
                </c:ext>
              </c:extLst>
            </c:dLbl>
            <c:dLbl>
              <c:idx val="4"/>
              <c:layout>
                <c:manualLayout>
                  <c:x val="-4.546722454672254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09E-4D9F-BC96-239D57864F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5"/>
              <c:pt idx="0">
                <c:v>komunikačné kompetencie</c:v>
              </c:pt>
              <c:pt idx="1">
                <c:v>poznávacie kompetencie</c:v>
              </c:pt>
              <c:pt idx="2">
                <c:v>kompetencie k celoživotnému učeniu sa</c:v>
              </c:pt>
              <c:pt idx="3">
                <c:v>občianske kompetencie</c:v>
              </c:pt>
              <c:pt idx="4">
                <c:v>sociálne kompetencie</c:v>
              </c:pt>
            </c:strLit>
          </c:cat>
          <c:val>
            <c:numRef>
              <c:f>'SJL2'!$I$3:$I$7</c:f>
              <c:numCache>
                <c:formatCode>0.0%</c:formatCode>
                <c:ptCount val="5"/>
                <c:pt idx="0">
                  <c:v>0.45610000000000001</c:v>
                </c:pt>
                <c:pt idx="1">
                  <c:v>0.33879999999999999</c:v>
                </c:pt>
                <c:pt idx="2">
                  <c:v>0.27300000000000002</c:v>
                </c:pt>
                <c:pt idx="3">
                  <c:v>0.31909999999999999</c:v>
                </c:pt>
                <c:pt idx="4">
                  <c:v>0.50560000000000005</c:v>
                </c:pt>
              </c:numCache>
            </c:numRef>
          </c:val>
          <c:extLst>
            <c:ext xmlns:c16="http://schemas.microsoft.com/office/drawing/2014/chart" uri="{C3380CC4-5D6E-409C-BE32-E72D297353CC}">
              <c16:uniqueId val="{00000004-309E-4D9F-BC96-239D57864FC5}"/>
            </c:ext>
          </c:extLst>
        </c:ser>
        <c:dLbls>
          <c:dLblPos val="ctr"/>
          <c:showLegendKey val="0"/>
          <c:showVal val="1"/>
          <c:showCatName val="0"/>
          <c:showSerName val="0"/>
          <c:showPercent val="0"/>
          <c:showBubbleSize val="0"/>
        </c:dLbls>
        <c:gapWidth val="78"/>
        <c:axId val="494758384"/>
        <c:axId val="494758776"/>
      </c:barChart>
      <c:scatterChart>
        <c:scatterStyle val="lineMarker"/>
        <c:varyColors val="0"/>
        <c:ser>
          <c:idx val="1"/>
          <c:order val="1"/>
          <c:tx>
            <c:v>stred intervalu</c:v>
          </c:tx>
          <c:spPr>
            <a:ln w="25400" cap="rnd">
              <a:noFill/>
              <a:round/>
            </a:ln>
            <a:effectLst/>
          </c:spPr>
          <c:marker>
            <c:symbol val="none"/>
          </c:marker>
          <c:dLbls>
            <c:dLbl>
              <c:idx val="0"/>
              <c:tx>
                <c:rich>
                  <a:bodyPr/>
                  <a:lstStyle/>
                  <a:p>
                    <a:endParaRPr lang="sk-SK"/>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9E-4D9F-BC96-239D57864FC5}"/>
                </c:ext>
              </c:extLst>
            </c:dLbl>
            <c:dLbl>
              <c:idx val="1"/>
              <c:layout>
                <c:manualLayout>
                  <c:x val="-4.8323299252780511E-4"/>
                  <c:y val="4.963348734803618E-2"/>
                </c:manualLayout>
              </c:layout>
              <c:tx>
                <c:rich>
                  <a:bodyPr/>
                  <a:lstStyle/>
                  <a:p>
                    <a:fld id="{0680DFED-6649-4A64-B0CE-2FC1C8B26FB5}"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309E-4D9F-BC96-239D57864FC5}"/>
                </c:ext>
              </c:extLst>
            </c:dLbl>
            <c:dLbl>
              <c:idx val="2"/>
              <c:layout>
                <c:manualLayout>
                  <c:x val="-9.5549427551481284E-3"/>
                  <c:y val="8.0922817992727963E-2"/>
                </c:manualLayout>
              </c:layout>
              <c:tx>
                <c:rich>
                  <a:bodyPr/>
                  <a:lstStyle/>
                  <a:p>
                    <a:fld id="{D9A196ED-4F16-485A-8CA1-D0383AA75B8B}"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309E-4D9F-BC96-239D57864FC5}"/>
                </c:ext>
              </c:extLst>
            </c:dLbl>
            <c:dLbl>
              <c:idx val="3"/>
              <c:layout>
                <c:manualLayout>
                  <c:x val="-8.7516020316943405E-3"/>
                  <c:y val="6.2585012411150456E-2"/>
                </c:manualLayout>
              </c:layout>
              <c:tx>
                <c:rich>
                  <a:bodyPr/>
                  <a:lstStyle/>
                  <a:p>
                    <a:fld id="{CA4E558C-B99A-418D-B51D-D1D6256AD14F}"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309E-4D9F-BC96-239D57864FC5}"/>
                </c:ext>
              </c:extLst>
            </c:dLbl>
            <c:dLbl>
              <c:idx val="4"/>
              <c:layout>
                <c:manualLayout>
                  <c:x val="1.659918979982517E-3"/>
                  <c:y val="5.5930624579899758E-2"/>
                </c:manualLayout>
              </c:layout>
              <c:tx>
                <c:rich>
                  <a:bodyPr/>
                  <a:lstStyle/>
                  <a:p>
                    <a:fld id="{3B0F1629-0242-44C5-BF28-12825D5770D1}"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309E-4D9F-BC96-239D57864FC5}"/>
                </c:ext>
              </c:extLst>
            </c:dLbl>
            <c:dLbl>
              <c:idx val="5"/>
              <c:layout>
                <c:manualLayout>
                  <c:x val="-3.7362792545062584E-2"/>
                  <c:y val="7.7491465128813081E-2"/>
                </c:manualLayout>
              </c:layout>
              <c:tx>
                <c:rich>
                  <a:bodyPr/>
                  <a:lstStyle/>
                  <a:p>
                    <a:fld id="{6836B7BB-786F-4301-8241-FCF1BFEFA69A}"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manualLayout>
                      <c:w val="5.1456464580745043E-2"/>
                      <c:h val="0.15728553055683456"/>
                    </c:manualLayout>
                  </c15:layout>
                  <c15:dlblFieldTable/>
                  <c15:showDataLabelsRange val="1"/>
                </c:ext>
                <c:ext xmlns:c16="http://schemas.microsoft.com/office/drawing/2014/chart" uri="{C3380CC4-5D6E-409C-BE32-E72D297353CC}">
                  <c16:uniqueId val="{0000000A-309E-4D9F-BC96-239D57864FC5}"/>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mn-lt"/>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Lit>
              <c:formatCode>General</c:formatCode>
              <c:ptCount val="6"/>
              <c:pt idx="1">
                <c:v>7.0000000000000007E-2</c:v>
              </c:pt>
              <c:pt idx="2">
                <c:v>0.32</c:v>
              </c:pt>
              <c:pt idx="3">
                <c:v>0.54</c:v>
              </c:pt>
              <c:pt idx="4">
                <c:v>0.77</c:v>
              </c:pt>
              <c:pt idx="5">
                <c:v>0.95</c:v>
              </c:pt>
            </c:numLit>
          </c:xVal>
          <c:yVal>
            <c:numLit>
              <c:formatCode>General</c:formatCode>
              <c:ptCount val="6"/>
              <c:pt idx="0">
                <c:v>0</c:v>
              </c:pt>
              <c:pt idx="1">
                <c:v>0</c:v>
              </c:pt>
              <c:pt idx="2">
                <c:v>0</c:v>
              </c:pt>
              <c:pt idx="3">
                <c:v>0</c:v>
              </c:pt>
              <c:pt idx="4">
                <c:v>0</c:v>
              </c:pt>
              <c:pt idx="5">
                <c:v>0</c:v>
              </c:pt>
            </c:numLit>
          </c:yVal>
          <c:smooth val="0"/>
          <c:extLst>
            <c:ext xmlns:c15="http://schemas.microsoft.com/office/drawing/2012/chart" uri="{02D57815-91ED-43cb-92C2-25804820EDAC}">
              <c15:datalabelsRange>
                <c15:f>{""\"nevyhovujúca"\"málo
vyhovujúca"\"priemerná"\"dobrá"\"veľmi
dobrá"}</c15:f>
                <c15:dlblRangeCache>
                  <c:ptCount val="6"/>
                  <c:pt idx="1">
                    <c:v>nevyhovujúca</c:v>
                  </c:pt>
                  <c:pt idx="2">
                    <c:v>málo
vyhovujúca</c:v>
                  </c:pt>
                  <c:pt idx="3">
                    <c:v>priemerná</c:v>
                  </c:pt>
                  <c:pt idx="4">
                    <c:v>dobrá</c:v>
                  </c:pt>
                  <c:pt idx="5">
                    <c:v>veľmi
dobrá</c:v>
                  </c:pt>
                </c15:dlblRangeCache>
              </c15:datalabelsRange>
            </c:ext>
            <c:ext xmlns:c16="http://schemas.microsoft.com/office/drawing/2014/chart" uri="{C3380CC4-5D6E-409C-BE32-E72D297353CC}">
              <c16:uniqueId val="{0000000B-309E-4D9F-BC96-239D57864FC5}"/>
            </c:ext>
          </c:extLst>
        </c:ser>
        <c:ser>
          <c:idx val="2"/>
          <c:order val="2"/>
          <c:tx>
            <c:v>0 0,3 0,45 0,75 0,9 1</c:v>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Lit>
              <c:formatCode>General</c:formatCode>
              <c:ptCount val="6"/>
              <c:pt idx="0">
                <c:v>0</c:v>
              </c:pt>
              <c:pt idx="1">
                <c:v>0.3</c:v>
              </c:pt>
              <c:pt idx="2">
                <c:v>0.45</c:v>
              </c:pt>
              <c:pt idx="3">
                <c:v>0.75</c:v>
              </c:pt>
              <c:pt idx="4">
                <c:v>0.9</c:v>
              </c:pt>
              <c:pt idx="5">
                <c:v>1</c:v>
              </c:pt>
            </c:numLit>
          </c:xVal>
          <c:yVal>
            <c:numLit>
              <c:formatCode>General</c:formatCode>
              <c:ptCount val="6"/>
              <c:pt idx="0">
                <c:v>0</c:v>
              </c:pt>
              <c:pt idx="1">
                <c:v>0</c:v>
              </c:pt>
              <c:pt idx="2">
                <c:v>0</c:v>
              </c:pt>
              <c:pt idx="3">
                <c:v>0</c:v>
              </c:pt>
              <c:pt idx="4">
                <c:v>0</c:v>
              </c:pt>
              <c:pt idx="5">
                <c:v>0</c:v>
              </c:pt>
            </c:numLit>
          </c:yVal>
          <c:smooth val="0"/>
          <c:extLst>
            <c:ext xmlns:c16="http://schemas.microsoft.com/office/drawing/2014/chart" uri="{C3380CC4-5D6E-409C-BE32-E72D297353CC}">
              <c16:uniqueId val="{0000000C-309E-4D9F-BC96-239D57864FC5}"/>
            </c:ext>
          </c:extLst>
        </c:ser>
        <c:dLbls>
          <c:dLblPos val="ctr"/>
          <c:showLegendKey val="0"/>
          <c:showVal val="1"/>
          <c:showCatName val="0"/>
          <c:showSerName val="0"/>
          <c:showPercent val="0"/>
          <c:showBubbleSize val="0"/>
        </c:dLbls>
        <c:axId val="494755248"/>
        <c:axId val="494756032"/>
      </c:scatterChart>
      <c:catAx>
        <c:axId val="49475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1" i="0" u="none" strike="noStrike" kern="1200" baseline="0">
                <a:solidFill>
                  <a:sysClr val="windowText" lastClr="000000"/>
                </a:solidFill>
                <a:latin typeface="+mn-lt"/>
                <a:ea typeface="Roboto Condensed" panose="02000000000000000000" pitchFamily="2" charset="0"/>
                <a:cs typeface="+mn-cs"/>
              </a:defRPr>
            </a:pPr>
            <a:endParaRPr lang="sk-SK"/>
          </a:p>
        </c:txPr>
        <c:crossAx val="494758776"/>
        <c:crosses val="autoZero"/>
        <c:auto val="1"/>
        <c:lblAlgn val="ctr"/>
        <c:lblOffset val="100"/>
        <c:noMultiLvlLbl val="0"/>
      </c:catAx>
      <c:valAx>
        <c:axId val="494758776"/>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58384"/>
        <c:crosses val="autoZero"/>
        <c:crossBetween val="between"/>
        <c:majorUnit val="0.1"/>
      </c:valAx>
      <c:valAx>
        <c:axId val="494756032"/>
        <c:scaling>
          <c:orientation val="minMax"/>
          <c:max val="1"/>
        </c:scaling>
        <c:delete val="1"/>
        <c:axPos val="r"/>
        <c:numFmt formatCode="General" sourceLinked="1"/>
        <c:majorTickMark val="out"/>
        <c:minorTickMark val="none"/>
        <c:tickLblPos val="nextTo"/>
        <c:crossAx val="494755248"/>
        <c:crosses val="max"/>
        <c:crossBetween val="midCat"/>
      </c:valAx>
      <c:valAx>
        <c:axId val="494755248"/>
        <c:scaling>
          <c:orientation val="minMax"/>
        </c:scaling>
        <c:delete val="1"/>
        <c:axPos val="b"/>
        <c:numFmt formatCode="General" sourceLinked="1"/>
        <c:majorTickMark val="out"/>
        <c:minorTickMark val="none"/>
        <c:tickLblPos val="nextTo"/>
        <c:crossAx val="49475603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lgn="just">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8091055088901"/>
          <c:y val="0.17703550553837349"/>
          <c:w val="0.53359314605351216"/>
          <c:h val="0.63371413411477617"/>
        </c:manualLayout>
      </c:layout>
      <c:barChart>
        <c:barDir val="bar"/>
        <c:grouping val="clustered"/>
        <c:varyColors val="0"/>
        <c:ser>
          <c:idx val="0"/>
          <c:order val="0"/>
          <c:tx>
            <c:strRef>
              <c:f>Graf_KK!$H$2:$H$4</c:f>
              <c:strCache>
                <c:ptCount val="3"/>
                <c:pt idx="0">
                  <c:v>žiaci disponovali adekvátnymi komunikačnými spôsobilosťami </c:v>
                </c:pt>
                <c:pt idx="1">
                  <c:v>žiaci pracovali s textom/informáciami</c:v>
                </c:pt>
                <c:pt idx="2">
                  <c:v>celková úroveň</c:v>
                </c:pt>
              </c:strCache>
            </c:strRef>
          </c:tx>
          <c:spPr>
            <a:solidFill>
              <a:srgbClr val="2CC6D2"/>
            </a:solidFill>
            <a:ln>
              <a:noFill/>
            </a:ln>
            <a:effectLst/>
          </c:spPr>
          <c:invertIfNegative val="0"/>
          <c:dPt>
            <c:idx val="2"/>
            <c:invertIfNegative val="0"/>
            <c:bubble3D val="0"/>
            <c:spPr>
              <a:solidFill>
                <a:srgbClr val="0B98D0"/>
              </a:solidFill>
              <a:ln>
                <a:noFill/>
              </a:ln>
              <a:effectLst/>
            </c:spPr>
            <c:extLst>
              <c:ext xmlns:c16="http://schemas.microsoft.com/office/drawing/2014/chart" uri="{C3380CC4-5D6E-409C-BE32-E72D297353CC}">
                <c16:uniqueId val="{00000001-AF25-4010-AB4B-06AC7AF64751}"/>
              </c:ext>
            </c:extLst>
          </c:dPt>
          <c:dLbls>
            <c:dLbl>
              <c:idx val="0"/>
              <c:layout>
                <c:manualLayout>
                  <c:x val="-7.748007193545258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F25-4010-AB4B-06AC7AF64751}"/>
                </c:ext>
              </c:extLst>
            </c:dLbl>
            <c:dLbl>
              <c:idx val="2"/>
              <c:layout>
                <c:manualLayout>
                  <c:x val="-6.64571442458580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F25-4010-AB4B-06AC7AF647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Graf_KK!$H$2:$H$4</c:f>
              <c:strCache>
                <c:ptCount val="3"/>
                <c:pt idx="0">
                  <c:v>žiaci disponovali adekvátnymi komunikačnými spôsobilosťami </c:v>
                </c:pt>
                <c:pt idx="1">
                  <c:v>žiaci pracovali s textom/informáciami</c:v>
                </c:pt>
                <c:pt idx="2">
                  <c:v>celková úroveň</c:v>
                </c:pt>
              </c:strCache>
            </c:strRef>
          </c:cat>
          <c:val>
            <c:numRef>
              <c:f>Graf_KK!$I$2:$I$4</c:f>
              <c:numCache>
                <c:formatCode>0.0%</c:formatCode>
                <c:ptCount val="3"/>
                <c:pt idx="0">
                  <c:v>0.57569999999999999</c:v>
                </c:pt>
                <c:pt idx="1">
                  <c:v>0.32890000000000003</c:v>
                </c:pt>
                <c:pt idx="2">
                  <c:v>0.41120000000000001</c:v>
                </c:pt>
              </c:numCache>
            </c:numRef>
          </c:val>
          <c:extLst>
            <c:ext xmlns:c16="http://schemas.microsoft.com/office/drawing/2014/chart" uri="{C3380CC4-5D6E-409C-BE32-E72D297353CC}">
              <c16:uniqueId val="{00000003-AF25-4010-AB4B-06AC7AF64751}"/>
            </c:ext>
          </c:extLst>
        </c:ser>
        <c:dLbls>
          <c:dLblPos val="ctr"/>
          <c:showLegendKey val="0"/>
          <c:showVal val="1"/>
          <c:showCatName val="0"/>
          <c:showSerName val="0"/>
          <c:showPercent val="0"/>
          <c:showBubbleSize val="0"/>
        </c:dLbls>
        <c:gapWidth val="78"/>
        <c:axId val="370333984"/>
        <c:axId val="370332416"/>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endParaRPr lang="sk-SK"/>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25-4010-AB4B-06AC7AF64751}"/>
                </c:ext>
              </c:extLst>
            </c:dLbl>
            <c:dLbl>
              <c:idx val="1"/>
              <c:layout>
                <c:manualLayout>
                  <c:x val="-1.7997863405666024E-2"/>
                  <c:y val="5.3412847209273154E-2"/>
                </c:manualLayout>
              </c:layout>
              <c:tx>
                <c:rich>
                  <a:bodyPr/>
                  <a:lstStyle/>
                  <a:p>
                    <a:fld id="{8FA84FE0-32E1-4B16-A1C6-A6193E8EDD61}"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AF25-4010-AB4B-06AC7AF64751}"/>
                </c:ext>
              </c:extLst>
            </c:dLbl>
            <c:dLbl>
              <c:idx val="2"/>
              <c:layout>
                <c:manualLayout>
                  <c:x val="-1.6198706676363892E-2"/>
                  <c:y val="8.0923111347678836E-2"/>
                </c:manualLayout>
              </c:layout>
              <c:tx>
                <c:rich>
                  <a:bodyPr/>
                  <a:lstStyle/>
                  <a:p>
                    <a:fld id="{DCE28CDB-1DFE-49C4-8EE4-32C0F1BE57AE}"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AF25-4010-AB4B-06AC7AF64751}"/>
                </c:ext>
              </c:extLst>
            </c:dLbl>
            <c:dLbl>
              <c:idx val="3"/>
              <c:layout>
                <c:manualLayout>
                  <c:x val="-1.1061248924130481E-2"/>
                  <c:y val="6.6364477774877181E-2"/>
                </c:manualLayout>
              </c:layout>
              <c:tx>
                <c:rich>
                  <a:bodyPr/>
                  <a:lstStyle/>
                  <a:p>
                    <a:fld id="{9C16AD5E-DE14-4056-A07B-B2C6C138797B}"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AF25-4010-AB4B-06AC7AF64751}"/>
                </c:ext>
              </c:extLst>
            </c:dLbl>
            <c:dLbl>
              <c:idx val="4"/>
              <c:layout>
                <c:manualLayout>
                  <c:x val="-4.9599754417573843E-3"/>
                  <c:y val="4.248726094135117E-2"/>
                </c:manualLayout>
              </c:layout>
              <c:tx>
                <c:rich>
                  <a:bodyPr/>
                  <a:lstStyle/>
                  <a:p>
                    <a:fld id="{3EFF9C5D-7EB2-459A-ABB7-D7ACF04BD12A}"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AF25-4010-AB4B-06AC7AF64751}"/>
                </c:ext>
              </c:extLst>
            </c:dLbl>
            <c:dLbl>
              <c:idx val="5"/>
              <c:layout>
                <c:manualLayout>
                  <c:x val="-3.521364752183305E-2"/>
                  <c:y val="5.7326611495156797E-2"/>
                </c:manualLayout>
              </c:layout>
              <c:tx>
                <c:rich>
                  <a:bodyPr/>
                  <a:lstStyle/>
                  <a:p>
                    <a:fld id="{9DD9610B-9F9E-4C1A-9F45-5EE29402630F}"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AF25-4010-AB4B-06AC7AF64751}"/>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5="http://schemas.microsoft.com/office/drawing/2012/chart" uri="{02D57815-91ED-43cb-92C2-25804820EDAC}">
              <c15:datalabelsRange>
                <c15:f>{""\"nevyhovujúca"\"málo
vyhovujúca"\"priemerná"\"dobrá"\"veľmi
dobrá"}</c15:f>
                <c15:dlblRangeCache>
                  <c:ptCount val="6"/>
                  <c:pt idx="1">
                    <c:v>nevyhovujúca</c:v>
                  </c:pt>
                  <c:pt idx="2">
                    <c:v>málo
vyhovujúca</c:v>
                  </c:pt>
                  <c:pt idx="3">
                    <c:v>priemerná</c:v>
                  </c:pt>
                  <c:pt idx="4">
                    <c:v>dobrá</c:v>
                  </c:pt>
                  <c:pt idx="5">
                    <c:v>veľmi
dobrá</c:v>
                  </c:pt>
                </c15:dlblRangeCache>
              </c15:datalabelsRange>
            </c:ext>
            <c:ext xmlns:c16="http://schemas.microsoft.com/office/drawing/2014/chart" uri="{C3380CC4-5D6E-409C-BE32-E72D297353CC}">
              <c16:uniqueId val="{0000000A-AF25-4010-AB4B-06AC7AF64751}"/>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B-AF25-4010-AB4B-06AC7AF64751}"/>
            </c:ext>
          </c:extLst>
        </c:ser>
        <c:dLbls>
          <c:dLblPos val="ctr"/>
          <c:showLegendKey val="0"/>
          <c:showVal val="1"/>
          <c:showCatName val="0"/>
          <c:showSerName val="0"/>
          <c:showPercent val="0"/>
          <c:showBubbleSize val="0"/>
        </c:dLbls>
        <c:axId val="370334376"/>
        <c:axId val="370328104"/>
      </c:scatterChart>
      <c:catAx>
        <c:axId val="3703339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lgn="ctr">
              <a:defRPr lang="en-US"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370332416"/>
        <c:crosses val="autoZero"/>
        <c:auto val="1"/>
        <c:lblAlgn val="ctr"/>
        <c:lblOffset val="100"/>
        <c:noMultiLvlLbl val="0"/>
      </c:catAx>
      <c:valAx>
        <c:axId val="370332416"/>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370333984"/>
        <c:crosses val="autoZero"/>
        <c:crossBetween val="between"/>
        <c:majorUnit val="0.1"/>
      </c:valAx>
      <c:valAx>
        <c:axId val="370328104"/>
        <c:scaling>
          <c:orientation val="minMax"/>
          <c:max val="1"/>
        </c:scaling>
        <c:delete val="1"/>
        <c:axPos val="r"/>
        <c:numFmt formatCode="General" sourceLinked="1"/>
        <c:majorTickMark val="out"/>
        <c:minorTickMark val="none"/>
        <c:tickLblPos val="nextTo"/>
        <c:crossAx val="370334376"/>
        <c:crosses val="max"/>
        <c:crossBetween val="midCat"/>
      </c:valAx>
      <c:valAx>
        <c:axId val="370334376"/>
        <c:scaling>
          <c:orientation val="minMax"/>
        </c:scaling>
        <c:delete val="1"/>
        <c:axPos val="b"/>
        <c:numFmt formatCode="0.0%" sourceLinked="1"/>
        <c:majorTickMark val="out"/>
        <c:minorTickMark val="none"/>
        <c:tickLblPos val="nextTo"/>
        <c:crossAx val="37032810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977108195558735"/>
          <c:y val="7.4359240245143426E-2"/>
          <c:w val="0.49426232932292297"/>
          <c:h val="0.77188106359254416"/>
        </c:manualLayout>
      </c:layout>
      <c:barChart>
        <c:barDir val="bar"/>
        <c:grouping val="clustered"/>
        <c:varyColors val="0"/>
        <c:ser>
          <c:idx val="0"/>
          <c:order val="0"/>
          <c:tx>
            <c:strRef>
              <c:f>Graf_PK!$H$2:$H$7</c:f>
              <c:strCache>
                <c:ptCount val="6"/>
                <c:pt idx="0">
                  <c:v>riešili úlohy na rozvoj zapamätania a porozumenia </c:v>
                </c:pt>
                <c:pt idx="1">
                  <c:v>riešili úlohy na aplikáciu </c:v>
                </c:pt>
                <c:pt idx="2">
                  <c:v>riešili úlohy na analýzu</c:v>
                </c:pt>
                <c:pt idx="3">
                  <c:v>riešili úlohy na hodnotenie </c:v>
                </c:pt>
                <c:pt idx="4">
                  <c:v>riešili úlohy na rozvíjanie tvorivosti </c:v>
                </c:pt>
                <c:pt idx="5">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E730-4B4B-8E21-A861373FC78B}"/>
              </c:ext>
            </c:extLst>
          </c:dPt>
          <c:dPt>
            <c:idx val="5"/>
            <c:invertIfNegative val="0"/>
            <c:bubble3D val="0"/>
            <c:spPr>
              <a:solidFill>
                <a:srgbClr val="0B98D0"/>
              </a:solidFill>
              <a:ln>
                <a:noFill/>
              </a:ln>
              <a:effectLst/>
            </c:spPr>
            <c:extLst>
              <c:ext xmlns:c16="http://schemas.microsoft.com/office/drawing/2014/chart" uri="{C3380CC4-5D6E-409C-BE32-E72D297353CC}">
                <c16:uniqueId val="{00000003-E730-4B4B-8E21-A861373FC78B}"/>
              </c:ext>
            </c:extLst>
          </c:dPt>
          <c:dLbls>
            <c:dLbl>
              <c:idx val="4"/>
              <c:layout/>
              <c:tx>
                <c:rich>
                  <a:bodyPr/>
                  <a:lstStyle/>
                  <a:p>
                    <a:fld id="{444A1B34-1FAE-4D78-96C3-465D90534B91}" type="VALUE">
                      <a:rPr lang="en-US" sz="820" baseline="0"/>
                      <a:pPr/>
                      <a:t>[HODNOTA]</a:t>
                    </a:fld>
                    <a:endParaRPr lang="sk-SK"/>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E730-4B4B-8E21-A861373FC7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Graf_PK!$H$2:$H$7</c:f>
              <c:strCache>
                <c:ptCount val="6"/>
                <c:pt idx="0">
                  <c:v>riešili úlohy na rozvoj zapamätania a porozumenia </c:v>
                </c:pt>
                <c:pt idx="1">
                  <c:v>riešili úlohy na aplikáciu </c:v>
                </c:pt>
                <c:pt idx="2">
                  <c:v>riešili úlohy na analýzu</c:v>
                </c:pt>
                <c:pt idx="3">
                  <c:v>riešili úlohy na hodnotenie </c:v>
                </c:pt>
                <c:pt idx="4">
                  <c:v>riešili úlohy na rozvíjanie tvorivosti </c:v>
                </c:pt>
                <c:pt idx="5">
                  <c:v>celková úroveň</c:v>
                </c:pt>
              </c:strCache>
            </c:strRef>
          </c:cat>
          <c:val>
            <c:numRef>
              <c:f>Graf_PK!$I$2:$I$7</c:f>
              <c:numCache>
                <c:formatCode>0.0%</c:formatCode>
                <c:ptCount val="6"/>
                <c:pt idx="0">
                  <c:v>0.77959999999999996</c:v>
                </c:pt>
                <c:pt idx="1">
                  <c:v>0.76639999999999997</c:v>
                </c:pt>
                <c:pt idx="2">
                  <c:v>0.5</c:v>
                </c:pt>
                <c:pt idx="3">
                  <c:v>0.26640000000000003</c:v>
                </c:pt>
                <c:pt idx="4">
                  <c:v>6.25E-2</c:v>
                </c:pt>
                <c:pt idx="5">
                  <c:v>0.39989999999999998</c:v>
                </c:pt>
              </c:numCache>
            </c:numRef>
          </c:val>
          <c:extLst>
            <c:ext xmlns:c16="http://schemas.microsoft.com/office/drawing/2014/chart" uri="{C3380CC4-5D6E-409C-BE32-E72D297353CC}">
              <c16:uniqueId val="{00000005-E730-4B4B-8E21-A861373FC78B}"/>
            </c:ext>
          </c:extLst>
        </c:ser>
        <c:dLbls>
          <c:dLblPos val="ctr"/>
          <c:showLegendKey val="0"/>
          <c:showVal val="1"/>
          <c:showCatName val="0"/>
          <c:showSerName val="0"/>
          <c:showPercent val="0"/>
          <c:showBubbleSize val="0"/>
        </c:dLbls>
        <c:gapWidth val="78"/>
        <c:axId val="281180656"/>
        <c:axId val="281181048"/>
      </c:barChart>
      <c:scatterChart>
        <c:scatterStyle val="lineMarker"/>
        <c:varyColors val="0"/>
        <c:ser>
          <c:idx val="1"/>
          <c:order val="1"/>
          <c:tx>
            <c:strRef>
              <c:f>Graf_PK!$D$1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30-4B4B-8E21-A861373FC78B}"/>
                </c:ext>
              </c:extLst>
            </c:dLbl>
            <c:dLbl>
              <c:idx val="1"/>
              <c:layout>
                <c:manualLayout>
                  <c:x val="-5.1459932862631903E-2"/>
                  <c:y val="3.2008391381892987E-2"/>
                </c:manualLayout>
              </c:layout>
              <c:tx>
                <c:rich>
                  <a:bodyPr/>
                  <a:lstStyle/>
                  <a:p>
                    <a:r>
                      <a:rPr lang="en-US"/>
                      <a:t>nevyhovujúca </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30-4B4B-8E21-A861373FC78B}"/>
                </c:ext>
              </c:extLst>
            </c:dLbl>
            <c:dLbl>
              <c:idx val="2"/>
              <c:layout>
                <c:manualLayout>
                  <c:x val="-5.0055058182284388E-2"/>
                  <c:y val="5.4823126801920218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30-4B4B-8E21-A861373FC78B}"/>
                </c:ext>
              </c:extLst>
            </c:dLbl>
            <c:dLbl>
              <c:idx val="3"/>
              <c:layout>
                <c:manualLayout>
                  <c:x val="-3.6449884892166537E-2"/>
                  <c:y val="4.1969694709678942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30-4B4B-8E21-A861373FC78B}"/>
                </c:ext>
              </c:extLst>
            </c:dLbl>
            <c:dLbl>
              <c:idx val="4"/>
              <c:layout>
                <c:manualLayout>
                  <c:x val="-3.4544849826041821E-2"/>
                  <c:y val="4.9253022112079589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30-4B4B-8E21-A861373FC78B}"/>
                </c:ext>
              </c:extLst>
            </c:dLbl>
            <c:dLbl>
              <c:idx val="5"/>
              <c:layout>
                <c:manualLayout>
                  <c:x val="-2.8832447284260859E-2"/>
                  <c:y val="5.3148259821731082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730-4B4B-8E21-A861373FC78B}"/>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Graf_PK!$D$2:$D$7</c:f>
              <c:numCache>
                <c:formatCode>0.0%</c:formatCode>
                <c:ptCount val="6"/>
                <c:pt idx="1">
                  <c:v>0.15</c:v>
                </c:pt>
                <c:pt idx="2">
                  <c:v>0.375</c:v>
                </c:pt>
                <c:pt idx="3">
                  <c:v>0.6</c:v>
                </c:pt>
                <c:pt idx="4">
                  <c:v>0.82499999999999996</c:v>
                </c:pt>
                <c:pt idx="5">
                  <c:v>0.95</c:v>
                </c:pt>
              </c:numCache>
            </c:numRef>
          </c:xVal>
          <c:yVal>
            <c:numRef>
              <c:f>Graf_PK!$A$2:$A$7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C-E730-4B4B-8E21-A861373FC78B}"/>
            </c:ext>
          </c:extLst>
        </c:ser>
        <c:ser>
          <c:idx val="2"/>
          <c:order val="2"/>
          <c:tx>
            <c:strRef>
              <c:f>Graf_PK!$B$2:$B$7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Graf_PK!$B$2:$B$7</c:f>
              <c:numCache>
                <c:formatCode>0%</c:formatCode>
                <c:ptCount val="6"/>
                <c:pt idx="0">
                  <c:v>0</c:v>
                </c:pt>
                <c:pt idx="1">
                  <c:v>0.3</c:v>
                </c:pt>
                <c:pt idx="2">
                  <c:v>0.45</c:v>
                </c:pt>
                <c:pt idx="3">
                  <c:v>0.75</c:v>
                </c:pt>
                <c:pt idx="4">
                  <c:v>0.9</c:v>
                </c:pt>
                <c:pt idx="5">
                  <c:v>1</c:v>
                </c:pt>
              </c:numCache>
            </c:numRef>
          </c:xVal>
          <c:yVal>
            <c:numRef>
              <c:f>Graf_PK!$A$2:$A$7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D-E730-4B4B-8E21-A861373FC78B}"/>
            </c:ext>
          </c:extLst>
        </c:ser>
        <c:dLbls>
          <c:dLblPos val="ctr"/>
          <c:showLegendKey val="0"/>
          <c:showVal val="1"/>
          <c:showCatName val="0"/>
          <c:showSerName val="0"/>
          <c:showPercent val="0"/>
          <c:showBubbleSize val="0"/>
        </c:dLbls>
        <c:axId val="294092120"/>
        <c:axId val="294091728"/>
      </c:scatterChart>
      <c:catAx>
        <c:axId val="28118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281181048"/>
        <c:crosses val="autoZero"/>
        <c:auto val="1"/>
        <c:lblAlgn val="ctr"/>
        <c:lblOffset val="100"/>
        <c:noMultiLvlLbl val="0"/>
      </c:catAx>
      <c:valAx>
        <c:axId val="281181048"/>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281180656"/>
        <c:crosses val="autoZero"/>
        <c:crossBetween val="between"/>
        <c:majorUnit val="0.1"/>
      </c:valAx>
      <c:valAx>
        <c:axId val="294091728"/>
        <c:scaling>
          <c:orientation val="minMax"/>
          <c:max val="1"/>
        </c:scaling>
        <c:delete val="1"/>
        <c:axPos val="r"/>
        <c:numFmt formatCode="General" sourceLinked="1"/>
        <c:majorTickMark val="out"/>
        <c:minorTickMark val="none"/>
        <c:tickLblPos val="nextTo"/>
        <c:crossAx val="294092120"/>
        <c:crosses val="max"/>
        <c:crossBetween val="midCat"/>
      </c:valAx>
      <c:valAx>
        <c:axId val="294092120"/>
        <c:scaling>
          <c:orientation val="minMax"/>
        </c:scaling>
        <c:delete val="1"/>
        <c:axPos val="b"/>
        <c:numFmt formatCode="0.0%" sourceLinked="1"/>
        <c:majorTickMark val="out"/>
        <c:minorTickMark val="none"/>
        <c:tickLblPos val="nextTo"/>
        <c:crossAx val="2940917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16768885134343"/>
          <c:y val="0.17703550553837349"/>
          <c:w val="0.58014657997494457"/>
          <c:h val="0.63371413411477617"/>
        </c:manualLayout>
      </c:layout>
      <c:barChart>
        <c:barDir val="bar"/>
        <c:grouping val="clustered"/>
        <c:varyColors val="0"/>
        <c:ser>
          <c:idx val="0"/>
          <c:order val="0"/>
          <c:tx>
            <c:strRef>
              <c:f>Graf_KCU!$H$2:$H$4</c:f>
              <c:strCache>
                <c:ptCount val="3"/>
                <c:pt idx="0">
                  <c:v>uvedomovali  si potrebu autonómneho učenia sa </c:v>
                </c:pt>
                <c:pt idx="1">
                  <c:v>hodnotili vlastné výkony - sebahodnotenie/výkony spolužiakov  </c:v>
                </c:pt>
                <c:pt idx="2">
                  <c:v>celková úroveň</c:v>
                </c:pt>
              </c:strCache>
            </c:strRef>
          </c:tx>
          <c:spPr>
            <a:solidFill>
              <a:srgbClr val="2CC6D2"/>
            </a:solidFill>
            <a:ln>
              <a:noFill/>
            </a:ln>
            <a:effectLst/>
          </c:spPr>
          <c:invertIfNegative val="0"/>
          <c:dPt>
            <c:idx val="2"/>
            <c:invertIfNegative val="0"/>
            <c:bubble3D val="0"/>
            <c:spPr>
              <a:solidFill>
                <a:srgbClr val="0B98D0"/>
              </a:solidFill>
              <a:ln>
                <a:noFill/>
              </a:ln>
              <a:effectLst/>
            </c:spPr>
            <c:extLst>
              <c:ext xmlns:c16="http://schemas.microsoft.com/office/drawing/2014/chart" uri="{C3380CC4-5D6E-409C-BE32-E72D297353CC}">
                <c16:uniqueId val="{00000001-E4F9-40E8-A8C2-B09E170D186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Graf_KCU!$H$2:$H$4</c:f>
              <c:strCache>
                <c:ptCount val="3"/>
                <c:pt idx="0">
                  <c:v>uvedomovali  si potrebu autonómneho učenia sa </c:v>
                </c:pt>
                <c:pt idx="1">
                  <c:v>hodnotili vlastné výkony - sebahodnotenie/výkony spolužiakov  </c:v>
                </c:pt>
                <c:pt idx="2">
                  <c:v>celková úroveň</c:v>
                </c:pt>
              </c:strCache>
            </c:strRef>
          </c:cat>
          <c:val>
            <c:numRef>
              <c:f>Graf_KCU!$I$2:$I$4</c:f>
              <c:numCache>
                <c:formatCode>0.0%</c:formatCode>
                <c:ptCount val="3"/>
                <c:pt idx="0">
                  <c:v>0.30590000000000001</c:v>
                </c:pt>
                <c:pt idx="1">
                  <c:v>0.3322</c:v>
                </c:pt>
                <c:pt idx="2">
                  <c:v>0.3125</c:v>
                </c:pt>
              </c:numCache>
            </c:numRef>
          </c:val>
          <c:extLst>
            <c:ext xmlns:c16="http://schemas.microsoft.com/office/drawing/2014/chart" uri="{C3380CC4-5D6E-409C-BE32-E72D297353CC}">
              <c16:uniqueId val="{00000002-E4F9-40E8-A8C2-B09E170D1860}"/>
            </c:ext>
          </c:extLst>
        </c:ser>
        <c:dLbls>
          <c:dLblPos val="ctr"/>
          <c:showLegendKey val="0"/>
          <c:showVal val="1"/>
          <c:showCatName val="0"/>
          <c:showSerName val="0"/>
          <c:showPercent val="0"/>
          <c:showBubbleSize val="0"/>
        </c:dLbls>
        <c:gapWidth val="78"/>
        <c:axId val="294092904"/>
        <c:axId val="294093688"/>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F9-40E8-A8C2-B09E170D1860}"/>
                </c:ext>
              </c:extLst>
            </c:dLbl>
            <c:dLbl>
              <c:idx val="1"/>
              <c:layout>
                <c:manualLayout>
                  <c:x val="-5.5703986848290423E-3"/>
                  <c:y val="6.0419957721864814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4F9-40E8-A8C2-B09E170D1860}"/>
                </c:ext>
              </c:extLst>
            </c:dLbl>
            <c:dLbl>
              <c:idx val="2"/>
              <c:layout>
                <c:manualLayout>
                  <c:x val="-1.4449865122790333E-2"/>
                  <c:y val="6.2784429842970557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4F9-40E8-A8C2-B09E170D1860}"/>
                </c:ext>
              </c:extLst>
            </c:dLbl>
            <c:dLbl>
              <c:idx val="3"/>
              <c:layout>
                <c:manualLayout>
                  <c:x val="-4.9470159008157023E-3"/>
                  <c:y val="5.7218571853751232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4F9-40E8-A8C2-B09E170D1860}"/>
                </c:ext>
              </c:extLst>
            </c:dLbl>
            <c:dLbl>
              <c:idx val="4"/>
              <c:layout>
                <c:manualLayout>
                  <c:x val="-1.3973261742567145E-3"/>
                  <c:y val="5.0563962850187355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4F9-40E8-A8C2-B09E170D1860}"/>
                </c:ext>
              </c:extLst>
            </c:dLbl>
            <c:dLbl>
              <c:idx val="5"/>
              <c:layout>
                <c:manualLayout>
                  <c:x val="-3.2965725977977936E-2"/>
                  <c:y val="5.7326683811951329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4F9-40E8-A8C2-B09E170D1860}"/>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9-E4F9-40E8-A8C2-B09E170D1860}"/>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A-E4F9-40E8-A8C2-B09E170D1860}"/>
            </c:ext>
          </c:extLst>
        </c:ser>
        <c:dLbls>
          <c:dLblPos val="ctr"/>
          <c:showLegendKey val="0"/>
          <c:showVal val="1"/>
          <c:showCatName val="0"/>
          <c:showSerName val="0"/>
          <c:showPercent val="0"/>
          <c:showBubbleSize val="0"/>
        </c:dLbls>
        <c:axId val="294096824"/>
        <c:axId val="294094864"/>
      </c:scatterChart>
      <c:catAx>
        <c:axId val="294092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294093688"/>
        <c:crosses val="autoZero"/>
        <c:auto val="1"/>
        <c:lblAlgn val="ctr"/>
        <c:lblOffset val="100"/>
        <c:noMultiLvlLbl val="0"/>
      </c:catAx>
      <c:valAx>
        <c:axId val="294093688"/>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294092904"/>
        <c:crosses val="autoZero"/>
        <c:crossBetween val="between"/>
        <c:majorUnit val="0.1"/>
      </c:valAx>
      <c:valAx>
        <c:axId val="294094864"/>
        <c:scaling>
          <c:orientation val="minMax"/>
          <c:max val="1"/>
        </c:scaling>
        <c:delete val="1"/>
        <c:axPos val="r"/>
        <c:numFmt formatCode="General" sourceLinked="1"/>
        <c:majorTickMark val="out"/>
        <c:minorTickMark val="none"/>
        <c:tickLblPos val="nextTo"/>
        <c:crossAx val="294096824"/>
        <c:crosses val="max"/>
        <c:crossBetween val="midCat"/>
      </c:valAx>
      <c:valAx>
        <c:axId val="294096824"/>
        <c:scaling>
          <c:orientation val="minMax"/>
        </c:scaling>
        <c:delete val="1"/>
        <c:axPos val="b"/>
        <c:numFmt formatCode="0.0%" sourceLinked="1"/>
        <c:majorTickMark val="out"/>
        <c:minorTickMark val="none"/>
        <c:tickLblPos val="nextTo"/>
        <c:crossAx val="29409486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39893298523923"/>
          <c:y val="0.10276838722644138"/>
          <c:w val="0.4655062868546585"/>
          <c:h val="0.77188106359254416"/>
        </c:manualLayout>
      </c:layout>
      <c:barChart>
        <c:barDir val="bar"/>
        <c:grouping val="clustered"/>
        <c:varyColors val="0"/>
        <c:ser>
          <c:idx val="0"/>
          <c:order val="0"/>
          <c:tx>
            <c:strRef>
              <c:f>Graf_OK!$H$2:$H$5</c:f>
              <c:strCache>
                <c:ptCount val="4"/>
                <c:pt idx="0">
                  <c:v>vyjadrovali sa a zdôvodňovali svoje názory, hodnotové postoje/stanoviská</c:v>
                </c:pt>
                <c:pt idx="1">
                  <c:v>zdôvodňovali vyjadrený názor</c:v>
                </c:pt>
                <c:pt idx="2">
                  <c:v>posudzovali názory/hodnotové postoje/stanoviská</c:v>
                </c:pt>
                <c:pt idx="3">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E7E7-4C51-BDF6-2A87896C1CDF}"/>
              </c:ext>
            </c:extLst>
          </c:dPt>
          <c:dPt>
            <c:idx val="3"/>
            <c:invertIfNegative val="0"/>
            <c:bubble3D val="0"/>
            <c:spPr>
              <a:solidFill>
                <a:srgbClr val="0B98D0"/>
              </a:solidFill>
              <a:ln>
                <a:noFill/>
              </a:ln>
              <a:effectLst/>
            </c:spPr>
            <c:extLst>
              <c:ext xmlns:c16="http://schemas.microsoft.com/office/drawing/2014/chart" uri="{C3380CC4-5D6E-409C-BE32-E72D297353CC}">
                <c16:uniqueId val="{00000003-E7E7-4C51-BDF6-2A87896C1CDF}"/>
              </c:ext>
            </c:extLst>
          </c:dPt>
          <c:dPt>
            <c:idx val="5"/>
            <c:invertIfNegative val="0"/>
            <c:bubble3D val="0"/>
            <c:spPr>
              <a:solidFill>
                <a:srgbClr val="0B98D0"/>
              </a:solidFill>
              <a:ln>
                <a:noFill/>
              </a:ln>
              <a:effectLst/>
            </c:spPr>
            <c:extLst>
              <c:ext xmlns:c16="http://schemas.microsoft.com/office/drawing/2014/chart" uri="{C3380CC4-5D6E-409C-BE32-E72D297353CC}">
                <c16:uniqueId val="{00000005-E7E7-4C51-BDF6-2A87896C1CD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Graf_OK!$H$2:$H$5</c:f>
              <c:strCache>
                <c:ptCount val="4"/>
                <c:pt idx="0">
                  <c:v>vyjadrovali sa a zdôvodňovali svoje názory, hodnotové postoje/stanoviská</c:v>
                </c:pt>
                <c:pt idx="1">
                  <c:v>zdôvodňovali vyjadrený názor</c:v>
                </c:pt>
                <c:pt idx="2">
                  <c:v>posudzovali názory/hodnotové postoje/stanoviská</c:v>
                </c:pt>
                <c:pt idx="3">
                  <c:v>celková úroveň</c:v>
                </c:pt>
              </c:strCache>
            </c:strRef>
          </c:cat>
          <c:val>
            <c:numRef>
              <c:f>Graf_OK!$I$2:$I$5</c:f>
              <c:numCache>
                <c:formatCode>0.0%</c:formatCode>
                <c:ptCount val="4"/>
                <c:pt idx="0">
                  <c:v>0.625</c:v>
                </c:pt>
                <c:pt idx="1">
                  <c:v>0.40129999999999999</c:v>
                </c:pt>
                <c:pt idx="2">
                  <c:v>0.13159999999999999</c:v>
                </c:pt>
                <c:pt idx="3">
                  <c:v>0.32240000000000002</c:v>
                </c:pt>
              </c:numCache>
            </c:numRef>
          </c:val>
          <c:extLst>
            <c:ext xmlns:c16="http://schemas.microsoft.com/office/drawing/2014/chart" uri="{C3380CC4-5D6E-409C-BE32-E72D297353CC}">
              <c16:uniqueId val="{00000006-E7E7-4C51-BDF6-2A87896C1CDF}"/>
            </c:ext>
          </c:extLst>
        </c:ser>
        <c:dLbls>
          <c:dLblPos val="ctr"/>
          <c:showLegendKey val="0"/>
          <c:showVal val="1"/>
          <c:showCatName val="0"/>
          <c:showSerName val="0"/>
          <c:showPercent val="0"/>
          <c:showBubbleSize val="0"/>
        </c:dLbls>
        <c:gapWidth val="78"/>
        <c:axId val="294091336"/>
        <c:axId val="294093296"/>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E7-4C51-BDF6-2A87896C1CDF}"/>
                </c:ext>
              </c:extLst>
            </c:dLbl>
            <c:dLbl>
              <c:idx val="1"/>
              <c:layout>
                <c:manualLayout>
                  <c:x val="-1.5827661931705851E-2"/>
                  <c:y val="3.200878636599961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7E7-4C51-BDF6-2A87896C1CDF}"/>
                </c:ext>
              </c:extLst>
            </c:dLbl>
            <c:dLbl>
              <c:idx val="2"/>
              <c:layout>
                <c:manualLayout>
                  <c:x val="-2.2165782983157179E-2"/>
                  <c:y val="5.4823071777295757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E7-4C51-BDF6-2A87896C1CDF}"/>
                </c:ext>
              </c:extLst>
            </c:dLbl>
            <c:dLbl>
              <c:idx val="3"/>
              <c:layout>
                <c:manualLayout>
                  <c:x val="-1.6982055949036522E-2"/>
                  <c:y val="4.9764376582454438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E7-4C51-BDF6-2A87896C1CDF}"/>
                </c:ext>
              </c:extLst>
            </c:dLbl>
            <c:dLbl>
              <c:idx val="4"/>
              <c:layout>
                <c:manualLayout>
                  <c:x val="-6.285363827009215E-3"/>
                  <c:y val="4.976724269871214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7E7-4C51-BDF6-2A87896C1CDF}"/>
                </c:ext>
              </c:extLst>
            </c:dLbl>
            <c:dLbl>
              <c:idx val="5"/>
              <c:layout>
                <c:manualLayout>
                  <c:x val="-4.0803522168032916E-2"/>
                  <c:y val="5.6478886048464239E-2"/>
                </c:manualLayout>
              </c:layout>
              <c:tx>
                <c:rich>
                  <a:bodyPr rot="0" spcFirstLastPara="1" vertOverflow="overflow" horzOverflow="overflow" vert="horz" wrap="square" anchor="ctr" anchorCtr="1">
                    <a:noAutofit/>
                  </a:bodyPr>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r>
                      <a:rPr lang="en-US"/>
                      <a:t>veľmi dobrá</a:t>
                    </a:r>
                  </a:p>
                </c:rich>
              </c:tx>
              <c:spPr>
                <a:noFill/>
                <a:ln>
                  <a:noFill/>
                </a:ln>
                <a:effectLst/>
              </c:spPr>
              <c:txPr>
                <a:bodyPr rot="0" spcFirstLastPara="1" vertOverflow="overflow" horzOverflow="overflow" vert="horz" wrap="square" anchor="ctr" anchorCtr="1">
                  <a:noAutofit/>
                </a:bodyPr>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r"/>
              <c:showLegendKey val="0"/>
              <c:showVal val="0"/>
              <c:showCatName val="0"/>
              <c:showSerName val="0"/>
              <c:showPercent val="0"/>
              <c:showBubbleSize val="0"/>
              <c:extLst>
                <c:ext xmlns:c15="http://schemas.microsoft.com/office/drawing/2012/chart" uri="{CE6537A1-D6FC-4f65-9D91-7224C49458BB}">
                  <c15:layout>
                    <c:manualLayout>
                      <c:w val="6.1976879146388116E-2"/>
                      <c:h val="0.10547823729264363"/>
                    </c:manualLayout>
                  </c15:layout>
                </c:ext>
                <c:ext xmlns:c16="http://schemas.microsoft.com/office/drawing/2014/chart" uri="{C3380CC4-5D6E-409C-BE32-E72D297353CC}">
                  <c16:uniqueId val="{0000000C-E7E7-4C51-BDF6-2A87896C1CDF}"/>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D-E7E7-4C51-BDF6-2A87896C1CDF}"/>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E-E7E7-4C51-BDF6-2A87896C1CDF}"/>
            </c:ext>
          </c:extLst>
        </c:ser>
        <c:dLbls>
          <c:dLblPos val="ctr"/>
          <c:showLegendKey val="0"/>
          <c:showVal val="1"/>
          <c:showCatName val="0"/>
          <c:showSerName val="0"/>
          <c:showPercent val="0"/>
          <c:showBubbleSize val="0"/>
        </c:dLbls>
        <c:axId val="294094472"/>
        <c:axId val="294092512"/>
      </c:scatterChart>
      <c:catAx>
        <c:axId val="294091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294093296"/>
        <c:crosses val="autoZero"/>
        <c:auto val="1"/>
        <c:lblAlgn val="ctr"/>
        <c:lblOffset val="100"/>
        <c:noMultiLvlLbl val="0"/>
      </c:catAx>
      <c:valAx>
        <c:axId val="294093296"/>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294091336"/>
        <c:crosses val="autoZero"/>
        <c:crossBetween val="between"/>
        <c:majorUnit val="0.1"/>
      </c:valAx>
      <c:valAx>
        <c:axId val="294092512"/>
        <c:scaling>
          <c:orientation val="minMax"/>
          <c:max val="1"/>
        </c:scaling>
        <c:delete val="1"/>
        <c:axPos val="r"/>
        <c:numFmt formatCode="General" sourceLinked="1"/>
        <c:majorTickMark val="out"/>
        <c:minorTickMark val="none"/>
        <c:tickLblPos val="nextTo"/>
        <c:crossAx val="294094472"/>
        <c:crosses val="max"/>
        <c:crossBetween val="midCat"/>
      </c:valAx>
      <c:valAx>
        <c:axId val="294094472"/>
        <c:scaling>
          <c:orientation val="minMax"/>
        </c:scaling>
        <c:delete val="1"/>
        <c:axPos val="b"/>
        <c:numFmt formatCode="0.0%" sourceLinked="1"/>
        <c:majorTickMark val="out"/>
        <c:minorTickMark val="none"/>
        <c:tickLblPos val="nextTo"/>
        <c:crossAx val="29409251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933126501331973"/>
          <c:y val="7.4359240245143426E-2"/>
          <c:w val="0.47484765775849092"/>
          <c:h val="0.77188106359254416"/>
        </c:manualLayout>
      </c:layout>
      <c:barChart>
        <c:barDir val="bar"/>
        <c:grouping val="clustered"/>
        <c:varyColors val="0"/>
        <c:ser>
          <c:idx val="0"/>
          <c:order val="0"/>
          <c:tx>
            <c:strRef>
              <c:f>Graf_SK!$H$2:$H$5</c:f>
              <c:strCache>
                <c:ptCount val="4"/>
                <c:pt idx="0">
                  <c:v>uplatňovali efektívnu komunikáciu</c:v>
                </c:pt>
                <c:pt idx="1">
                  <c:v>preberali osobnú zodpovednosť za svoje konanie, prispievali k vytváraniu 
priaznivej triednej klímy</c:v>
                </c:pt>
                <c:pt idx="2">
                  <c:v>spolupracovali vo dvojiciach, skupinách, tíme </c:v>
                </c:pt>
                <c:pt idx="3">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0A49-4F1E-89FD-A968B848D35C}"/>
              </c:ext>
            </c:extLst>
          </c:dPt>
          <c:dPt>
            <c:idx val="3"/>
            <c:invertIfNegative val="0"/>
            <c:bubble3D val="0"/>
            <c:spPr>
              <a:solidFill>
                <a:srgbClr val="0B98D0"/>
              </a:solidFill>
              <a:ln>
                <a:noFill/>
              </a:ln>
              <a:effectLst/>
            </c:spPr>
            <c:extLst>
              <c:ext xmlns:c16="http://schemas.microsoft.com/office/drawing/2014/chart" uri="{C3380CC4-5D6E-409C-BE32-E72D297353CC}">
                <c16:uniqueId val="{00000003-0A49-4F1E-89FD-A968B848D35C}"/>
              </c:ext>
            </c:extLst>
          </c:dPt>
          <c:dPt>
            <c:idx val="5"/>
            <c:invertIfNegative val="0"/>
            <c:bubble3D val="0"/>
            <c:spPr>
              <a:solidFill>
                <a:srgbClr val="0B98D0"/>
              </a:solidFill>
              <a:ln>
                <a:noFill/>
              </a:ln>
              <a:effectLst/>
            </c:spPr>
            <c:extLst>
              <c:ext xmlns:c16="http://schemas.microsoft.com/office/drawing/2014/chart" uri="{C3380CC4-5D6E-409C-BE32-E72D297353CC}">
                <c16:uniqueId val="{00000005-0A49-4F1E-89FD-A968B848D35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Graf_SK!$H$2:$H$5</c:f>
              <c:strCache>
                <c:ptCount val="4"/>
                <c:pt idx="0">
                  <c:v>uplatňovali efektívnu komunikáciu</c:v>
                </c:pt>
                <c:pt idx="1">
                  <c:v>preberali osobnú zodpovednosť za svoje konanie, prispievali k vytváraniu 
priaznivej triednej klímy</c:v>
                </c:pt>
                <c:pt idx="2">
                  <c:v>spolupracovali vo dvojiciach, skupinách, tíme </c:v>
                </c:pt>
                <c:pt idx="3">
                  <c:v>celková úroveň</c:v>
                </c:pt>
              </c:strCache>
            </c:strRef>
          </c:cat>
          <c:val>
            <c:numRef>
              <c:f>Graf_SK!$I$2:$I$5</c:f>
              <c:numCache>
                <c:formatCode>0.0%</c:formatCode>
                <c:ptCount val="4"/>
                <c:pt idx="0">
                  <c:v>0.57569999999999999</c:v>
                </c:pt>
                <c:pt idx="1">
                  <c:v>0.76970000000000005</c:v>
                </c:pt>
                <c:pt idx="2">
                  <c:v>0.25330000000000003</c:v>
                </c:pt>
                <c:pt idx="3">
                  <c:v>0.52070000000000005</c:v>
                </c:pt>
              </c:numCache>
            </c:numRef>
          </c:val>
          <c:extLst>
            <c:ext xmlns:c16="http://schemas.microsoft.com/office/drawing/2014/chart" uri="{C3380CC4-5D6E-409C-BE32-E72D297353CC}">
              <c16:uniqueId val="{00000006-0A49-4F1E-89FD-A968B848D35C}"/>
            </c:ext>
          </c:extLst>
        </c:ser>
        <c:dLbls>
          <c:dLblPos val="ctr"/>
          <c:showLegendKey val="0"/>
          <c:showVal val="1"/>
          <c:showCatName val="0"/>
          <c:showSerName val="0"/>
          <c:showPercent val="0"/>
          <c:showBubbleSize val="0"/>
        </c:dLbls>
        <c:gapWidth val="78"/>
        <c:axId val="294096040"/>
        <c:axId val="294097216"/>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49-4F1E-89FD-A968B848D35C}"/>
                </c:ext>
              </c:extLst>
            </c:dLbl>
            <c:dLbl>
              <c:idx val="1"/>
              <c:layout>
                <c:manualLayout>
                  <c:x val="-1.9028576669592904E-2"/>
                  <c:y val="3.9637154209460977E-2"/>
                </c:manualLayout>
              </c:layout>
              <c:tx>
                <c:rich>
                  <a:bodyPr/>
                  <a:lstStyle/>
                  <a:p>
                    <a:r>
                      <a:rPr lang="en-US"/>
                      <a:t>nevyhovujúca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A49-4F1E-89FD-A968B848D35C}"/>
                </c:ext>
              </c:extLst>
            </c:dLbl>
            <c:dLbl>
              <c:idx val="2"/>
              <c:layout>
                <c:manualLayout>
                  <c:x val="-2.412843996628276E-2"/>
                  <c:y val="5.2680410825399204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A49-4F1E-89FD-A968B848D35C}"/>
                </c:ext>
              </c:extLst>
            </c:dLbl>
            <c:dLbl>
              <c:idx val="3"/>
              <c:layout>
                <c:manualLayout>
                  <c:x val="-1.870922376104436E-2"/>
                  <c:y val="4.2809206087412711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A49-4F1E-89FD-A968B848D35C}"/>
                </c:ext>
              </c:extLst>
            </c:dLbl>
            <c:dLbl>
              <c:idx val="4"/>
              <c:layout>
                <c:manualLayout>
                  <c:x val="-8.1728488882484816E-3"/>
                  <c:y val="5.0104505585126323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A49-4F1E-89FD-A968B848D35C}"/>
                </c:ext>
              </c:extLst>
            </c:dLbl>
            <c:dLbl>
              <c:idx val="5"/>
              <c:layout>
                <c:manualLayout>
                  <c:x val="-3.5121307809558751E-2"/>
                  <c:y val="5.2680410825399204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A49-4F1E-89FD-A968B848D35C}"/>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D-0A49-4F1E-89FD-A968B848D35C}"/>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E-0A49-4F1E-89FD-A968B848D35C}"/>
            </c:ext>
          </c:extLst>
        </c:ser>
        <c:dLbls>
          <c:dLblPos val="ctr"/>
          <c:showLegendKey val="0"/>
          <c:showVal val="1"/>
          <c:showCatName val="0"/>
          <c:showSerName val="0"/>
          <c:showPercent val="0"/>
          <c:showBubbleSize val="0"/>
        </c:dLbls>
        <c:axId val="294090552"/>
        <c:axId val="294089768"/>
      </c:scatterChart>
      <c:catAx>
        <c:axId val="294096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294097216"/>
        <c:crosses val="autoZero"/>
        <c:auto val="1"/>
        <c:lblAlgn val="ctr"/>
        <c:lblOffset val="100"/>
        <c:noMultiLvlLbl val="0"/>
      </c:catAx>
      <c:valAx>
        <c:axId val="294097216"/>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294096040"/>
        <c:crosses val="autoZero"/>
        <c:crossBetween val="between"/>
        <c:majorUnit val="0.1"/>
      </c:valAx>
      <c:valAx>
        <c:axId val="294089768"/>
        <c:scaling>
          <c:orientation val="minMax"/>
          <c:max val="1"/>
        </c:scaling>
        <c:delete val="1"/>
        <c:axPos val="r"/>
        <c:numFmt formatCode="General" sourceLinked="1"/>
        <c:majorTickMark val="out"/>
        <c:minorTickMark val="none"/>
        <c:tickLblPos val="nextTo"/>
        <c:crossAx val="294090552"/>
        <c:crosses val="max"/>
        <c:crossBetween val="midCat"/>
      </c:valAx>
      <c:valAx>
        <c:axId val="294090552"/>
        <c:scaling>
          <c:orientation val="minMax"/>
        </c:scaling>
        <c:delete val="1"/>
        <c:axPos val="b"/>
        <c:numFmt formatCode="0.0%" sourceLinked="1"/>
        <c:majorTickMark val="out"/>
        <c:minorTickMark val="none"/>
        <c:tickLblPos val="nextTo"/>
        <c:crossAx val="29408976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90106545204404"/>
          <c:y val="0.17703550553837349"/>
          <c:w val="0.5125014656318061"/>
          <c:h val="0.63371413411477617"/>
        </c:manualLayout>
      </c:layout>
      <c:barChart>
        <c:barDir val="bar"/>
        <c:grouping val="clustered"/>
        <c:varyColors val="0"/>
        <c:ser>
          <c:idx val="0"/>
          <c:order val="0"/>
          <c:tx>
            <c:strRef>
              <c:f>Graf_KK_2!$H$2:$H$4</c:f>
              <c:strCache>
                <c:ptCount val="3"/>
                <c:pt idx="0">
                  <c:v>žiaci disponovali adekvátnymi komunikačnými spôsobilosťami </c:v>
                </c:pt>
                <c:pt idx="1">
                  <c:v>žiaci pracovali s textom/informáciami</c:v>
                </c:pt>
                <c:pt idx="2">
                  <c:v>celková úroveň</c:v>
                </c:pt>
              </c:strCache>
            </c:strRef>
          </c:tx>
          <c:spPr>
            <a:solidFill>
              <a:srgbClr val="2CC6D2"/>
            </a:solidFill>
            <a:ln>
              <a:noFill/>
            </a:ln>
            <a:effectLst/>
          </c:spPr>
          <c:invertIfNegative val="0"/>
          <c:dPt>
            <c:idx val="2"/>
            <c:invertIfNegative val="0"/>
            <c:bubble3D val="0"/>
            <c:spPr>
              <a:solidFill>
                <a:srgbClr val="0B98D0"/>
              </a:solidFill>
              <a:ln>
                <a:noFill/>
              </a:ln>
              <a:effectLst/>
            </c:spPr>
            <c:extLst>
              <c:ext xmlns:c16="http://schemas.microsoft.com/office/drawing/2014/chart" uri="{C3380CC4-5D6E-409C-BE32-E72D297353CC}">
                <c16:uniqueId val="{00000001-3A6C-487D-9785-BDAFDF981CCD}"/>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extLst>
                <c:ext xmlns:c16="http://schemas.microsoft.com/office/drawing/2014/chart" uri="{C3380CC4-5D6E-409C-BE32-E72D297353CC}">
                  <c16:uniqueId val="{00000002-3A6C-487D-9785-BDAFDF981CCD}"/>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extLst>
                <c:ext xmlns:c16="http://schemas.microsoft.com/office/drawing/2014/chart" uri="{C3380CC4-5D6E-409C-BE32-E72D297353CC}">
                  <c16:uniqueId val="{00000003-3A6C-487D-9785-BDAFDF981CCD}"/>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extLst>
                <c:ext xmlns:c16="http://schemas.microsoft.com/office/drawing/2014/chart" uri="{C3380CC4-5D6E-409C-BE32-E72D297353CC}">
                  <c16:uniqueId val="{00000001-3A6C-487D-9785-BDAFDF981CC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Graf_KK_2!$H$2:$H$4</c:f>
              <c:strCache>
                <c:ptCount val="3"/>
                <c:pt idx="0">
                  <c:v>žiaci disponovali adekvátnymi komunikačnými spôsobilosťami </c:v>
                </c:pt>
                <c:pt idx="1">
                  <c:v>žiaci pracovali s textom/informáciami</c:v>
                </c:pt>
                <c:pt idx="2">
                  <c:v>celková úroveň</c:v>
                </c:pt>
              </c:strCache>
            </c:strRef>
          </c:cat>
          <c:val>
            <c:numRef>
              <c:f>Graf_KK_2!$I$2:$I$4</c:f>
              <c:numCache>
                <c:formatCode>0.0%</c:formatCode>
                <c:ptCount val="3"/>
                <c:pt idx="0">
                  <c:v>0.4148</c:v>
                </c:pt>
                <c:pt idx="1">
                  <c:v>0.30109999999999998</c:v>
                </c:pt>
                <c:pt idx="2">
                  <c:v>0.33900000000000002</c:v>
                </c:pt>
              </c:numCache>
            </c:numRef>
          </c:val>
          <c:extLst>
            <c:ext xmlns:c16="http://schemas.microsoft.com/office/drawing/2014/chart" uri="{C3380CC4-5D6E-409C-BE32-E72D297353CC}">
              <c16:uniqueId val="{00000004-3A6C-487D-9785-BDAFDF981CCD}"/>
            </c:ext>
          </c:extLst>
        </c:ser>
        <c:dLbls>
          <c:dLblPos val="ctr"/>
          <c:showLegendKey val="0"/>
          <c:showVal val="1"/>
          <c:showCatName val="0"/>
          <c:showSerName val="0"/>
          <c:showPercent val="0"/>
          <c:showBubbleSize val="0"/>
        </c:dLbls>
        <c:gapWidth val="78"/>
        <c:axId val="494754072"/>
        <c:axId val="494759952"/>
      </c:barChart>
      <c:scatterChart>
        <c:scatterStyle val="lineMarker"/>
        <c:varyColors val="0"/>
        <c:ser>
          <c:idx val="1"/>
          <c:order val="1"/>
          <c:tx>
            <c:strRef>
              <c:f>Graf_KK!$D$1</c:f>
              <c:strCache>
                <c:ptCount val="1"/>
                <c:pt idx="0">
                  <c:v>stred intervalu</c:v>
                </c:pt>
              </c:strCache>
            </c:strRef>
          </c:tx>
          <c:spPr>
            <a:ln w="25400" cap="rnd">
              <a:noFill/>
              <a:round/>
            </a:ln>
            <a:effectLst/>
          </c:spPr>
          <c:marker>
            <c:symbol val="none"/>
          </c:marker>
          <c:dLbls>
            <c:dLbl>
              <c:idx val="0"/>
              <c:tx>
                <c:rich>
                  <a:bodyPr/>
                  <a:lstStyle/>
                  <a:p>
                    <a:endParaRPr lang="sk-SK"/>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6C-487D-9785-BDAFDF981CCD}"/>
                </c:ext>
              </c:extLst>
            </c:dLbl>
            <c:dLbl>
              <c:idx val="1"/>
              <c:layout>
                <c:manualLayout>
                  <c:x val="-1.2797193235216628E-2"/>
                  <c:y val="5.3646166216522691E-2"/>
                </c:manualLayout>
              </c:layout>
              <c:tx>
                <c:rich>
                  <a:bodyPr/>
                  <a:lstStyle/>
                  <a:p>
                    <a:fld id="{34B99B03-A90D-4149-AB9E-A9081D694305}"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3A6C-487D-9785-BDAFDF981CCD}"/>
                </c:ext>
              </c:extLst>
            </c:dLbl>
            <c:dLbl>
              <c:idx val="2"/>
              <c:layout>
                <c:manualLayout>
                  <c:x val="-1.9356872004722407E-2"/>
                  <c:y val="7.2194847054134106E-2"/>
                </c:manualLayout>
              </c:layout>
              <c:tx>
                <c:rich>
                  <a:bodyPr/>
                  <a:lstStyle/>
                  <a:p>
                    <a:fld id="{B71AD11B-69F1-4D87-81E6-10462DEBCB0B}"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3A6C-487D-9785-BDAFDF981CCD}"/>
                </c:ext>
              </c:extLst>
            </c:dLbl>
            <c:dLbl>
              <c:idx val="3"/>
              <c:layout>
                <c:manualLayout>
                  <c:x val="-1.4219418570137437E-2"/>
                  <c:y val="6.6597942395315593E-2"/>
                </c:manualLayout>
              </c:layout>
              <c:tx>
                <c:rich>
                  <a:bodyPr/>
                  <a:lstStyle/>
                  <a:p>
                    <a:fld id="{79767320-4346-410F-A6E7-3F66085BC39A}"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3A6C-487D-9785-BDAFDF981CCD}"/>
                </c:ext>
              </c:extLst>
            </c:dLbl>
            <c:dLbl>
              <c:idx val="4"/>
              <c:layout>
                <c:manualLayout>
                  <c:x val="-1.5916450723202167E-3"/>
                  <c:y val="6.86713536619728E-2"/>
                </c:manualLayout>
              </c:layout>
              <c:tx>
                <c:rich>
                  <a:bodyPr/>
                  <a:lstStyle/>
                  <a:p>
                    <a:fld id="{05540332-D054-4BCC-AF83-317E9FE89CE3}"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3A6C-487D-9785-BDAFDF981CCD}"/>
                </c:ext>
              </c:extLst>
            </c:dLbl>
            <c:dLbl>
              <c:idx val="5"/>
              <c:layout>
                <c:manualLayout>
                  <c:x val="-3.534369194956094E-2"/>
                  <c:y val="6.6054333408930035E-2"/>
                </c:manualLayout>
              </c:layout>
              <c:tx>
                <c:rich>
                  <a:bodyPr/>
                  <a:lstStyle/>
                  <a:p>
                    <a:fld id="{12B11392-2518-4D7A-B9C5-B888E8767FE4}" type="CELLRANGE">
                      <a:rPr lang="en-US"/>
                      <a:pPr/>
                      <a:t>[CELLRANGE]</a:t>
                    </a:fld>
                    <a:endParaRPr lang="sk-SK"/>
                  </a:p>
                </c:rich>
              </c:tx>
              <c:dLblPos val="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3A6C-487D-9785-BDAFDF981CCD}"/>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Graf_KK!$D$2:$D$7</c:f>
              <c:numCache>
                <c:formatCode>0.0%</c:formatCode>
                <c:ptCount val="6"/>
                <c:pt idx="1">
                  <c:v>7.0000000000000007E-2</c:v>
                </c:pt>
                <c:pt idx="2">
                  <c:v>0.32</c:v>
                </c:pt>
                <c:pt idx="3">
                  <c:v>0.54</c:v>
                </c:pt>
                <c:pt idx="4">
                  <c:v>0.77</c:v>
                </c:pt>
                <c:pt idx="5">
                  <c:v>0.95</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5="http://schemas.microsoft.com/office/drawing/2012/chart" uri="{02D57815-91ED-43cb-92C2-25804820EDAC}">
              <c15:datalabelsRange>
                <c15:f>{""\"nevyhovujúca"\"málo
vyhovujúca"\"priemerná"\"dobrá"\"veľmi
dobrá"}</c15:f>
                <c15:dlblRangeCache>
                  <c:ptCount val="6"/>
                  <c:pt idx="1">
                    <c:v>nevyhovujúca</c:v>
                  </c:pt>
                  <c:pt idx="2">
                    <c:v>málo
vyhovujúca</c:v>
                  </c:pt>
                  <c:pt idx="3">
                    <c:v>priemerná</c:v>
                  </c:pt>
                  <c:pt idx="4">
                    <c:v>dobrá</c:v>
                  </c:pt>
                  <c:pt idx="5">
                    <c:v>veľmi
dobrá</c:v>
                  </c:pt>
                </c15:dlblRangeCache>
              </c15:datalabelsRange>
            </c:ext>
            <c:ext xmlns:c16="http://schemas.microsoft.com/office/drawing/2014/chart" uri="{C3380CC4-5D6E-409C-BE32-E72D297353CC}">
              <c16:uniqueId val="{0000000B-3A6C-487D-9785-BDAFDF981CCD}"/>
            </c:ext>
          </c:extLst>
        </c:ser>
        <c:ser>
          <c:idx val="2"/>
          <c:order val="2"/>
          <c:tx>
            <c:strRef>
              <c:f>Graf_KK!$B$2:$B$7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Graf_KK!$B$2:$B$7</c:f>
              <c:numCache>
                <c:formatCode>0%</c:formatCode>
                <c:ptCount val="6"/>
                <c:pt idx="0">
                  <c:v>0</c:v>
                </c:pt>
                <c:pt idx="1">
                  <c:v>0.3</c:v>
                </c:pt>
                <c:pt idx="2">
                  <c:v>0.45</c:v>
                </c:pt>
                <c:pt idx="3">
                  <c:v>0.75</c:v>
                </c:pt>
                <c:pt idx="4">
                  <c:v>0.9</c:v>
                </c:pt>
                <c:pt idx="5">
                  <c:v>1</c:v>
                </c:pt>
              </c:numCache>
            </c:numRef>
          </c:xVal>
          <c:yVal>
            <c:numRef>
              <c:f>Graf_KK!$A$2:$A$7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C-3A6C-487D-9785-BDAFDF981CCD}"/>
            </c:ext>
          </c:extLst>
        </c:ser>
        <c:dLbls>
          <c:dLblPos val="ctr"/>
          <c:showLegendKey val="0"/>
          <c:showVal val="1"/>
          <c:showCatName val="0"/>
          <c:showSerName val="0"/>
          <c:showPercent val="0"/>
          <c:showBubbleSize val="0"/>
        </c:dLbls>
        <c:axId val="494754464"/>
        <c:axId val="494760736"/>
      </c:scatterChart>
      <c:catAx>
        <c:axId val="494754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59952"/>
        <c:crosses val="autoZero"/>
        <c:auto val="1"/>
        <c:lblAlgn val="ctr"/>
        <c:lblOffset val="100"/>
        <c:noMultiLvlLbl val="0"/>
      </c:catAx>
      <c:valAx>
        <c:axId val="494759952"/>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494754072"/>
        <c:crosses val="autoZero"/>
        <c:crossBetween val="between"/>
        <c:majorUnit val="0.1"/>
      </c:valAx>
      <c:valAx>
        <c:axId val="494760736"/>
        <c:scaling>
          <c:orientation val="minMax"/>
          <c:max val="1"/>
        </c:scaling>
        <c:delete val="1"/>
        <c:axPos val="r"/>
        <c:numFmt formatCode="General" sourceLinked="1"/>
        <c:majorTickMark val="out"/>
        <c:minorTickMark val="none"/>
        <c:tickLblPos val="nextTo"/>
        <c:crossAx val="494754464"/>
        <c:crosses val="max"/>
        <c:crossBetween val="midCat"/>
      </c:valAx>
      <c:valAx>
        <c:axId val="494754464"/>
        <c:scaling>
          <c:orientation val="minMax"/>
        </c:scaling>
        <c:delete val="1"/>
        <c:axPos val="b"/>
        <c:numFmt formatCode="0.0%" sourceLinked="1"/>
        <c:majorTickMark val="out"/>
        <c:minorTickMark val="none"/>
        <c:tickLblPos val="nextTo"/>
        <c:crossAx val="49476073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977108195558735"/>
          <c:y val="7.4359240245143426E-2"/>
          <c:w val="0.49426232932292297"/>
          <c:h val="0.77188106359254416"/>
        </c:manualLayout>
      </c:layout>
      <c:barChart>
        <c:barDir val="bar"/>
        <c:grouping val="clustered"/>
        <c:varyColors val="0"/>
        <c:ser>
          <c:idx val="0"/>
          <c:order val="0"/>
          <c:tx>
            <c:strRef>
              <c:f>Graf_PK_2!$H$2:$H$7</c:f>
              <c:strCache>
                <c:ptCount val="6"/>
                <c:pt idx="0">
                  <c:v>riešili úlohy na rozvoj zapamätania a porozumenia </c:v>
                </c:pt>
                <c:pt idx="1">
                  <c:v>riešili úlohy na aplikáciu </c:v>
                </c:pt>
                <c:pt idx="2">
                  <c:v>riešili úlohy na analýzu </c:v>
                </c:pt>
                <c:pt idx="3">
                  <c:v>riešili úlohy na hodnotenie </c:v>
                </c:pt>
                <c:pt idx="4">
                  <c:v>riešili úlohy na rozvíjanie tvorivosti </c:v>
                </c:pt>
                <c:pt idx="5">
                  <c:v>celková úroveň</c:v>
                </c:pt>
              </c:strCache>
            </c:strRef>
          </c:tx>
          <c:spPr>
            <a:solidFill>
              <a:srgbClr val="2CC6D2"/>
            </a:solidFill>
            <a:ln>
              <a:noFill/>
            </a:ln>
            <a:effectLst/>
          </c:spPr>
          <c:invertIfNegative val="0"/>
          <c:dPt>
            <c:idx val="2"/>
            <c:invertIfNegative val="0"/>
            <c:bubble3D val="0"/>
            <c:spPr>
              <a:solidFill>
                <a:srgbClr val="2CC6D2"/>
              </a:solidFill>
              <a:ln>
                <a:noFill/>
              </a:ln>
              <a:effectLst/>
            </c:spPr>
            <c:extLst>
              <c:ext xmlns:c16="http://schemas.microsoft.com/office/drawing/2014/chart" uri="{C3380CC4-5D6E-409C-BE32-E72D297353CC}">
                <c16:uniqueId val="{00000001-D3FA-4EE5-9E9F-A233B0E04A06}"/>
              </c:ext>
            </c:extLst>
          </c:dPt>
          <c:dPt>
            <c:idx val="5"/>
            <c:invertIfNegative val="0"/>
            <c:bubble3D val="0"/>
            <c:spPr>
              <a:solidFill>
                <a:srgbClr val="0B98D0"/>
              </a:solidFill>
              <a:ln>
                <a:noFill/>
              </a:ln>
              <a:effectLst/>
            </c:spPr>
            <c:extLst>
              <c:ext xmlns:c16="http://schemas.microsoft.com/office/drawing/2014/chart" uri="{C3380CC4-5D6E-409C-BE32-E72D297353CC}">
                <c16:uniqueId val="{00000003-D3FA-4EE5-9E9F-A233B0E04A0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Graf_PK_2!$H$2:$H$7</c:f>
              <c:strCache>
                <c:ptCount val="6"/>
                <c:pt idx="0">
                  <c:v>riešili úlohy na rozvoj zapamätania a porozumenia </c:v>
                </c:pt>
                <c:pt idx="1">
                  <c:v>riešili úlohy na aplikáciu </c:v>
                </c:pt>
                <c:pt idx="2">
                  <c:v>riešili úlohy na analýzu </c:v>
                </c:pt>
                <c:pt idx="3">
                  <c:v>riešili úlohy na hodnotenie </c:v>
                </c:pt>
                <c:pt idx="4">
                  <c:v>riešili úlohy na rozvíjanie tvorivosti </c:v>
                </c:pt>
                <c:pt idx="5">
                  <c:v>celková úroveň</c:v>
                </c:pt>
              </c:strCache>
            </c:strRef>
          </c:cat>
          <c:val>
            <c:numRef>
              <c:f>Graf_PK_2!$I$2:$I$7</c:f>
              <c:numCache>
                <c:formatCode>0.0%</c:formatCode>
                <c:ptCount val="6"/>
                <c:pt idx="0">
                  <c:v>0.69889999999999997</c:v>
                </c:pt>
                <c:pt idx="1">
                  <c:v>0.59089999999999998</c:v>
                </c:pt>
                <c:pt idx="2">
                  <c:v>0.26700000000000002</c:v>
                </c:pt>
                <c:pt idx="3">
                  <c:v>0.17610000000000001</c:v>
                </c:pt>
                <c:pt idx="4">
                  <c:v>5.11E-2</c:v>
                </c:pt>
                <c:pt idx="5">
                  <c:v>0.28029999999999999</c:v>
                </c:pt>
              </c:numCache>
            </c:numRef>
          </c:val>
          <c:extLst>
            <c:ext xmlns:c16="http://schemas.microsoft.com/office/drawing/2014/chart" uri="{C3380CC4-5D6E-409C-BE32-E72D297353CC}">
              <c16:uniqueId val="{00000004-D3FA-4EE5-9E9F-A233B0E04A06}"/>
            </c:ext>
          </c:extLst>
        </c:ser>
        <c:dLbls>
          <c:dLblPos val="ctr"/>
          <c:showLegendKey val="0"/>
          <c:showVal val="1"/>
          <c:showCatName val="0"/>
          <c:showSerName val="0"/>
          <c:showPercent val="0"/>
          <c:showBubbleSize val="0"/>
        </c:dLbls>
        <c:gapWidth val="78"/>
        <c:axId val="494726808"/>
        <c:axId val="494727592"/>
      </c:barChart>
      <c:scatterChart>
        <c:scatterStyle val="lineMarker"/>
        <c:varyColors val="0"/>
        <c:ser>
          <c:idx val="1"/>
          <c:order val="1"/>
          <c:tx>
            <c:strRef>
              <c:f>Graf_PK!$D$1</c:f>
              <c:strCache>
                <c:ptCount val="1"/>
                <c:pt idx="0">
                  <c:v>stred intervalu</c:v>
                </c:pt>
              </c:strCache>
            </c:strRef>
          </c:tx>
          <c:spPr>
            <a:ln w="25400" cap="rnd">
              <a:noFill/>
              <a:round/>
            </a:ln>
            <a:effectLst/>
          </c:spPr>
          <c:marker>
            <c:symbol val="none"/>
          </c:marker>
          <c:dLbls>
            <c:dLbl>
              <c:idx val="0"/>
              <c:tx>
                <c:rich>
                  <a:bodyPr/>
                  <a:lstStyle/>
                  <a:p>
                    <a:r>
                      <a:rPr lang="sk-SK"/>
                      <a:t>Pridať text</a:t>
                    </a:r>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FA-4EE5-9E9F-A233B0E04A06}"/>
                </c:ext>
              </c:extLst>
            </c:dLbl>
            <c:dLbl>
              <c:idx val="1"/>
              <c:layout>
                <c:manualLayout>
                  <c:x val="-5.2986801552276704E-2"/>
                  <c:y val="4.5907035762925819E-2"/>
                </c:manualLayout>
              </c:layout>
              <c:tx>
                <c:rich>
                  <a:bodyPr/>
                  <a:lstStyle/>
                  <a:p>
                    <a:r>
                      <a:rPr lang="en-US"/>
                      <a:t>nevyhovujúca </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3FA-4EE5-9E9F-A233B0E04A06}"/>
                </c:ext>
              </c:extLst>
            </c:dLbl>
            <c:dLbl>
              <c:idx val="2"/>
              <c:layout>
                <c:manualLayout>
                  <c:x val="-4.7446149855455401E-2"/>
                  <c:y val="5.482328105788966E-2"/>
                </c:manualLayout>
              </c:layout>
              <c:tx>
                <c:rich>
                  <a:bodyPr/>
                  <a:lstStyle/>
                  <a:p>
                    <a:r>
                      <a:rPr lang="en-US"/>
                      <a:t>málo</a:t>
                    </a:r>
                  </a:p>
                  <a:p>
                    <a:r>
                      <a:rPr lang="en-US"/>
                      <a:t>vyhovujúca</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3FA-4EE5-9E9F-A233B0E04A06}"/>
                </c:ext>
              </c:extLst>
            </c:dLbl>
            <c:dLbl>
              <c:idx val="3"/>
              <c:layout>
                <c:manualLayout>
                  <c:x val="-4.4633245616729718E-2"/>
                  <c:y val="5.6051692882817174E-2"/>
                </c:manualLayout>
              </c:layout>
              <c:tx>
                <c:rich>
                  <a:bodyPr/>
                  <a:lstStyle/>
                  <a:p>
                    <a:r>
                      <a:rPr lang="en-US"/>
                      <a:t>priemerná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3FA-4EE5-9E9F-A233B0E04A06}"/>
                </c:ext>
              </c:extLst>
            </c:dLbl>
            <c:dLbl>
              <c:idx val="4"/>
              <c:layout>
                <c:manualLayout>
                  <c:x val="-2.7711620572786009E-2"/>
                  <c:y val="4.2487181016468381E-2"/>
                </c:manualLayout>
              </c:layout>
              <c:tx>
                <c:rich>
                  <a:bodyPr/>
                  <a:lstStyle/>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3FA-4EE5-9E9F-A233B0E04A06}"/>
                </c:ext>
              </c:extLst>
            </c:dLbl>
            <c:dLbl>
              <c:idx val="5"/>
              <c:layout>
                <c:manualLayout>
                  <c:x val="-3.3056701787439122E-2"/>
                  <c:y val="5.3148372997264666E-2"/>
                </c:manualLayout>
              </c:layout>
              <c:tx>
                <c:rich>
                  <a:bodyPr/>
                  <a:lstStyle/>
                  <a:p>
                    <a:r>
                      <a:rPr lang="en-US"/>
                      <a:t>veľmi</a:t>
                    </a:r>
                  </a:p>
                  <a:p>
                    <a:r>
                      <a:rPr lang="en-US"/>
                      <a:t>dobrá</a:t>
                    </a:r>
                  </a:p>
                </c:rich>
              </c:tx>
              <c:dLblPos val="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3FA-4EE5-9E9F-A233B0E04A06}"/>
                </c:ext>
              </c:extLst>
            </c:dLbl>
            <c:spPr>
              <a:noFill/>
              <a:ln>
                <a:noFill/>
              </a:ln>
              <a:effectLst/>
            </c:spPr>
            <c:txPr>
              <a:bodyPr rot="0" spcFirstLastPara="1" vertOverflow="ellipsis" vert="horz" wrap="square" anchor="ctr" anchorCtr="1"/>
              <a:lstStyle/>
              <a:p>
                <a:pPr>
                  <a:defRPr sz="600" b="1"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Graf_PK!$D$2:$D$7</c:f>
              <c:numCache>
                <c:formatCode>0.0%</c:formatCode>
                <c:ptCount val="6"/>
                <c:pt idx="1">
                  <c:v>0.15</c:v>
                </c:pt>
                <c:pt idx="2">
                  <c:v>0.375</c:v>
                </c:pt>
                <c:pt idx="3">
                  <c:v>0.6</c:v>
                </c:pt>
                <c:pt idx="4">
                  <c:v>0.82499999999999996</c:v>
                </c:pt>
                <c:pt idx="5">
                  <c:v>0.95</c:v>
                </c:pt>
              </c:numCache>
            </c:numRef>
          </c:xVal>
          <c:yVal>
            <c:numRef>
              <c:f>Graf_PK!$A$2:$A$7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B-D3FA-4EE5-9E9F-A233B0E04A06}"/>
            </c:ext>
          </c:extLst>
        </c:ser>
        <c:ser>
          <c:idx val="2"/>
          <c:order val="2"/>
          <c:tx>
            <c:strRef>
              <c:f>Graf_PK!$B$2:$B$7</c:f>
              <c:strCache>
                <c:ptCount val="6"/>
                <c:pt idx="0">
                  <c:v>0%</c:v>
                </c:pt>
                <c:pt idx="1">
                  <c:v>30%</c:v>
                </c:pt>
                <c:pt idx="2">
                  <c:v>45%</c:v>
                </c:pt>
                <c:pt idx="3">
                  <c:v>75%</c:v>
                </c:pt>
                <c:pt idx="4">
                  <c:v>90%</c:v>
                </c:pt>
                <c:pt idx="5">
                  <c:v>100%</c:v>
                </c:pt>
              </c:strCache>
            </c:strRef>
          </c:tx>
          <c:spPr>
            <a:ln w="25400" cap="rnd">
              <a:noFill/>
              <a:round/>
            </a:ln>
            <a:effectLst/>
          </c:spPr>
          <c:marker>
            <c:symbol val="none"/>
          </c:marker>
          <c:dLbls>
            <c:delete val="1"/>
          </c:dLbls>
          <c:errBars>
            <c:errDir val="y"/>
            <c:errBarType val="plus"/>
            <c:errValType val="fixedVal"/>
            <c:noEndCap val="1"/>
            <c:val val="1"/>
            <c:spPr>
              <a:noFill/>
              <a:ln w="12700" cap="flat" cmpd="sng" algn="ctr">
                <a:solidFill>
                  <a:schemeClr val="tx1">
                    <a:alpha val="70000"/>
                  </a:schemeClr>
                </a:solidFill>
                <a:round/>
              </a:ln>
              <a:effectLst/>
            </c:spPr>
          </c:errBars>
          <c:xVal>
            <c:numRef>
              <c:f>Graf_PK!$B$2:$B$7</c:f>
              <c:numCache>
                <c:formatCode>0%</c:formatCode>
                <c:ptCount val="6"/>
                <c:pt idx="0">
                  <c:v>0</c:v>
                </c:pt>
                <c:pt idx="1">
                  <c:v>0.3</c:v>
                </c:pt>
                <c:pt idx="2">
                  <c:v>0.45</c:v>
                </c:pt>
                <c:pt idx="3">
                  <c:v>0.75</c:v>
                </c:pt>
                <c:pt idx="4">
                  <c:v>0.9</c:v>
                </c:pt>
                <c:pt idx="5">
                  <c:v>1</c:v>
                </c:pt>
              </c:numCache>
            </c:numRef>
          </c:xVal>
          <c:yVal>
            <c:numRef>
              <c:f>Graf_PK!$A$2:$A$7</c:f>
              <c:numCache>
                <c:formatCode>General</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C-D3FA-4EE5-9E9F-A233B0E04A06}"/>
            </c:ext>
          </c:extLst>
        </c:ser>
        <c:dLbls>
          <c:dLblPos val="ctr"/>
          <c:showLegendKey val="0"/>
          <c:showVal val="1"/>
          <c:showCatName val="0"/>
          <c:showSerName val="0"/>
          <c:showPercent val="0"/>
          <c:showBubbleSize val="0"/>
        </c:dLbls>
        <c:axId val="494722496"/>
        <c:axId val="494727984"/>
      </c:scatterChart>
      <c:catAx>
        <c:axId val="494726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00" b="0" i="0" u="none" strike="noStrike" kern="1200" baseline="0">
                <a:solidFill>
                  <a:sysClr val="windowText" lastClr="000000"/>
                </a:solidFill>
                <a:latin typeface="+mn-lt"/>
                <a:ea typeface="Roboto Condensed" panose="02000000000000000000" pitchFamily="2" charset="0"/>
                <a:cs typeface="+mn-cs"/>
              </a:defRPr>
            </a:pPr>
            <a:endParaRPr lang="sk-SK"/>
          </a:p>
        </c:txPr>
        <c:crossAx val="494727592"/>
        <c:crosses val="autoZero"/>
        <c:auto val="1"/>
        <c:lblAlgn val="ctr"/>
        <c:lblOffset val="100"/>
        <c:noMultiLvlLbl val="0"/>
      </c:catAx>
      <c:valAx>
        <c:axId val="494727592"/>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Roboto Condensed" panose="02000000000000000000" pitchFamily="2" charset="0"/>
                <a:ea typeface="Roboto Condensed" panose="02000000000000000000" pitchFamily="2" charset="0"/>
                <a:cs typeface="+mn-cs"/>
              </a:defRPr>
            </a:pPr>
            <a:endParaRPr lang="sk-SK"/>
          </a:p>
        </c:txPr>
        <c:crossAx val="494726808"/>
        <c:crosses val="autoZero"/>
        <c:crossBetween val="between"/>
        <c:majorUnit val="0.1"/>
      </c:valAx>
      <c:valAx>
        <c:axId val="494727984"/>
        <c:scaling>
          <c:orientation val="minMax"/>
          <c:max val="1"/>
        </c:scaling>
        <c:delete val="1"/>
        <c:axPos val="r"/>
        <c:numFmt formatCode="General" sourceLinked="1"/>
        <c:majorTickMark val="out"/>
        <c:minorTickMark val="none"/>
        <c:tickLblPos val="nextTo"/>
        <c:crossAx val="494722496"/>
        <c:crosses val="max"/>
        <c:crossBetween val="midCat"/>
      </c:valAx>
      <c:valAx>
        <c:axId val="494722496"/>
        <c:scaling>
          <c:orientation val="minMax"/>
        </c:scaling>
        <c:delete val="1"/>
        <c:axPos val="b"/>
        <c:numFmt formatCode="0.0%" sourceLinked="1"/>
        <c:majorTickMark val="out"/>
        <c:minorTickMark val="none"/>
        <c:tickLblPos val="nextTo"/>
        <c:crossAx val="49472798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ysClr val="windowText" lastClr="000000"/>
          </a:solidFill>
          <a:latin typeface="Roboto Condensed" panose="02000000000000000000" pitchFamily="2" charset="0"/>
          <a:ea typeface="Roboto Condensed" panose="02000000000000000000" pitchFamily="2" charset="0"/>
        </a:defRPr>
      </a:pPr>
      <a:endParaRPr lang="sk-S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6.xml.rels><?xml version="1.0" encoding="UTF-8" standalone="yes"?>
<Relationships xmlns="http://schemas.openxmlformats.org/package/2006/relationships"><Relationship Id="rId1" Type="http://schemas.openxmlformats.org/officeDocument/2006/relationships/hyperlink" Target="https://www.minedu.sk/data/att/4dd/31672.0c6aa4.pdf" TargetMode="External"/></Relationships>
</file>

<file path=ppt/diagrams/_rels/drawing26.xml.rels><?xml version="1.0" encoding="UTF-8" standalone="yes"?>
<Relationships xmlns="http://schemas.openxmlformats.org/package/2006/relationships"><Relationship Id="rId1" Type="http://schemas.openxmlformats.org/officeDocument/2006/relationships/hyperlink" Target="https://www.minedu.sk/data/att/4dd/31672.0c6aa4.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878F0-E616-40EC-A87E-8A28F8F5096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sk-SK"/>
        </a:p>
      </dgm:t>
    </dgm:pt>
    <dgm:pt modelId="{1D5EB89B-5614-4ABA-A366-1843B6E1A296}">
      <dgm:prSet custT="1"/>
      <dgm:spPr/>
      <dgm:t>
        <a:bodyPr/>
        <a:lstStyle/>
        <a:p>
          <a:pPr algn="ctr" rtl="0"/>
          <a:r>
            <a:rPr lang="sk-SK" sz="2000" b="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Predmet komplexnej inšpekcie</a:t>
          </a:r>
          <a:endParaRPr lang="sk-SK" sz="20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2919CFCE-2B2C-40FC-B6C5-8A2AEF6CA03D}" type="parTrans" cxnId="{A67F17CC-D2AE-4B9A-9DB8-FD36D2832E32}">
      <dgm:prSet/>
      <dgm:spPr/>
      <dgm:t>
        <a:bodyPr/>
        <a:lstStyle/>
        <a:p>
          <a:endParaRPr lang="sk-SK"/>
        </a:p>
      </dgm:t>
    </dgm:pt>
    <dgm:pt modelId="{F7D48BD9-48DD-4CFF-B548-AFFB1A9E0B8B}" type="sibTrans" cxnId="{A67F17CC-D2AE-4B9A-9DB8-FD36D2832E32}">
      <dgm:prSet/>
      <dgm:spPr/>
      <dgm:t>
        <a:bodyPr/>
        <a:lstStyle/>
        <a:p>
          <a:endParaRPr lang="sk-SK"/>
        </a:p>
      </dgm:t>
    </dgm:pt>
    <dgm:pt modelId="{F4E5DBB7-14D5-47F4-AE4D-8E753A5EB37C}" type="pres">
      <dgm:prSet presAssocID="{B23878F0-E616-40EC-A87E-8A28F8F50961}" presName="linear" presStyleCnt="0">
        <dgm:presLayoutVars>
          <dgm:animLvl val="lvl"/>
          <dgm:resizeHandles val="exact"/>
        </dgm:presLayoutVars>
      </dgm:prSet>
      <dgm:spPr/>
      <dgm:t>
        <a:bodyPr/>
        <a:lstStyle/>
        <a:p>
          <a:endParaRPr lang="sk-SK"/>
        </a:p>
      </dgm:t>
    </dgm:pt>
    <dgm:pt modelId="{9094A697-7C41-4D73-A2C2-992F5FE56CDD}" type="pres">
      <dgm:prSet presAssocID="{1D5EB89B-5614-4ABA-A366-1843B6E1A296}" presName="parentText" presStyleLbl="node1" presStyleIdx="0" presStyleCnt="1" custScaleY="104260" custLinFactNeighborX="7442" custLinFactNeighborY="-4260">
        <dgm:presLayoutVars>
          <dgm:chMax val="0"/>
          <dgm:bulletEnabled val="1"/>
        </dgm:presLayoutVars>
      </dgm:prSet>
      <dgm:spPr/>
      <dgm:t>
        <a:bodyPr/>
        <a:lstStyle/>
        <a:p>
          <a:endParaRPr lang="sk-SK"/>
        </a:p>
      </dgm:t>
    </dgm:pt>
  </dgm:ptLst>
  <dgm:cxnLst>
    <dgm:cxn modelId="{A67F17CC-D2AE-4B9A-9DB8-FD36D2832E32}" srcId="{B23878F0-E616-40EC-A87E-8A28F8F50961}" destId="{1D5EB89B-5614-4ABA-A366-1843B6E1A296}" srcOrd="0" destOrd="0" parTransId="{2919CFCE-2B2C-40FC-B6C5-8A2AEF6CA03D}" sibTransId="{F7D48BD9-48DD-4CFF-B548-AFFB1A9E0B8B}"/>
    <dgm:cxn modelId="{60864187-F462-43DC-A1AF-0EFEC27C7B76}" type="presOf" srcId="{1D5EB89B-5614-4ABA-A366-1843B6E1A296}" destId="{9094A697-7C41-4D73-A2C2-992F5FE56CDD}" srcOrd="0" destOrd="0" presId="urn:microsoft.com/office/officeart/2005/8/layout/vList2"/>
    <dgm:cxn modelId="{7C73D0E2-6DB2-4FF0-898B-079A7CBB23ED}" type="presOf" srcId="{B23878F0-E616-40EC-A87E-8A28F8F50961}" destId="{F4E5DBB7-14D5-47F4-AE4D-8E753A5EB37C}" srcOrd="0" destOrd="0" presId="urn:microsoft.com/office/officeart/2005/8/layout/vList2"/>
    <dgm:cxn modelId="{C7283652-1980-4C3D-9381-9E0E08AB7C51}" type="presParOf" srcId="{F4E5DBB7-14D5-47F4-AE4D-8E753A5EB37C}" destId="{9094A697-7C41-4D73-A2C2-992F5FE56CD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016126-5F09-4FC0-B469-795AD23C5916}"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sk-SK"/>
        </a:p>
      </dgm:t>
    </dgm:pt>
    <dgm:pt modelId="{B5D241D0-D8FA-402B-A0B4-1601EE4B272F}">
      <dgm:prSet custT="1"/>
      <dgm:spPr/>
      <dgm:t>
        <a:bodyPr/>
        <a:lstStyle/>
        <a:p>
          <a:pPr rtl="0"/>
          <a:r>
            <a:rPr lang="sk-SK" sz="1800" b="1" dirty="0">
              <a:solidFill>
                <a:schemeClr val="tx1"/>
              </a:solidFill>
              <a:effectLst>
                <a:outerShdw blurRad="38100" dist="38100" dir="2700000" algn="tl">
                  <a:srgbClr val="000000">
                    <a:alpha val="43137"/>
                  </a:srgbClr>
                </a:outerShdw>
              </a:effectLst>
            </a:rPr>
            <a:t>Sebahodnotenie - funkcie</a:t>
          </a:r>
          <a:endParaRPr lang="sk-SK" sz="1800" dirty="0">
            <a:solidFill>
              <a:schemeClr val="tx1"/>
            </a:solidFill>
            <a:effectLst>
              <a:outerShdw blurRad="38100" dist="38100" dir="2700000" algn="tl">
                <a:srgbClr val="000000">
                  <a:alpha val="43137"/>
                </a:srgbClr>
              </a:outerShdw>
            </a:effectLst>
          </a:endParaRPr>
        </a:p>
      </dgm:t>
    </dgm:pt>
    <dgm:pt modelId="{65774B43-9FFA-4C0D-9A58-A89EB6827EAB}" type="parTrans" cxnId="{9000580E-5C2E-41D8-9F9F-6BA1D52A6855}">
      <dgm:prSet/>
      <dgm:spPr/>
      <dgm:t>
        <a:bodyPr/>
        <a:lstStyle/>
        <a:p>
          <a:endParaRPr lang="sk-SK"/>
        </a:p>
      </dgm:t>
    </dgm:pt>
    <dgm:pt modelId="{17F90F05-059B-4B95-BA74-CA0586388044}" type="sibTrans" cxnId="{9000580E-5C2E-41D8-9F9F-6BA1D52A6855}">
      <dgm:prSet/>
      <dgm:spPr/>
      <dgm:t>
        <a:bodyPr/>
        <a:lstStyle/>
        <a:p>
          <a:endParaRPr lang="sk-SK"/>
        </a:p>
      </dgm:t>
    </dgm:pt>
    <dgm:pt modelId="{3A043B78-E2F0-4C41-91B1-1580D289E685}">
      <dgm:prSet custT="1"/>
      <dgm:spPr/>
      <dgm:t>
        <a:bodyPr/>
        <a:lstStyle/>
        <a:p>
          <a:pPr rtl="0"/>
          <a:r>
            <a:rPr lang="sk-SK" sz="1600" b="1" dirty="0">
              <a:solidFill>
                <a:schemeClr val="tx1"/>
              </a:solidFill>
            </a:rPr>
            <a:t>Informatívna</a:t>
          </a:r>
          <a:r>
            <a:rPr lang="sk-SK" sz="1600" dirty="0">
              <a:solidFill>
                <a:schemeClr val="tx1"/>
              </a:solidFill>
            </a:rPr>
            <a:t> – žiak si uvedomuje proces svojho učenia a jeho výsledky</a:t>
          </a:r>
        </a:p>
      </dgm:t>
    </dgm:pt>
    <dgm:pt modelId="{47FCC02A-AC20-41E2-9574-0DC8E4645AD4}" type="parTrans" cxnId="{2375FCE7-5B4A-4BEA-80F7-2282EDDC967B}">
      <dgm:prSet/>
      <dgm:spPr/>
      <dgm:t>
        <a:bodyPr/>
        <a:lstStyle/>
        <a:p>
          <a:endParaRPr lang="sk-SK"/>
        </a:p>
      </dgm:t>
    </dgm:pt>
    <dgm:pt modelId="{06A718DA-9A12-499D-AC0A-0D2C36C4C1D7}" type="sibTrans" cxnId="{2375FCE7-5B4A-4BEA-80F7-2282EDDC967B}">
      <dgm:prSet/>
      <dgm:spPr/>
      <dgm:t>
        <a:bodyPr/>
        <a:lstStyle/>
        <a:p>
          <a:endParaRPr lang="sk-SK"/>
        </a:p>
      </dgm:t>
    </dgm:pt>
    <dgm:pt modelId="{7F535983-7BA5-444D-AE22-A2C44C591340}">
      <dgm:prSet custT="1"/>
      <dgm:spPr/>
      <dgm:t>
        <a:bodyPr/>
        <a:lstStyle/>
        <a:p>
          <a:pPr rtl="0"/>
          <a:r>
            <a:rPr lang="sk-SK" sz="1600" b="1" dirty="0">
              <a:solidFill>
                <a:schemeClr val="tx1"/>
              </a:solidFill>
            </a:rPr>
            <a:t>Diagnostická - </a:t>
          </a:r>
          <a:r>
            <a:rPr lang="sk-SK" sz="1600" dirty="0">
              <a:solidFill>
                <a:schemeClr val="tx1"/>
              </a:solidFill>
            </a:rPr>
            <a:t>stanovenie príčin neúspechu, informácia pre učiteľa k výberu vhodných metód a foriem – individualizované učenie</a:t>
          </a:r>
        </a:p>
      </dgm:t>
    </dgm:pt>
    <dgm:pt modelId="{53A7BA4E-57DE-4BAF-B223-59D53F7920A3}" type="parTrans" cxnId="{36553534-C879-4481-81EC-1C6A71A69E33}">
      <dgm:prSet/>
      <dgm:spPr/>
      <dgm:t>
        <a:bodyPr/>
        <a:lstStyle/>
        <a:p>
          <a:endParaRPr lang="sk-SK"/>
        </a:p>
      </dgm:t>
    </dgm:pt>
    <dgm:pt modelId="{E23F42C9-6698-41A1-91ED-1EB74BB5F91A}" type="sibTrans" cxnId="{36553534-C879-4481-81EC-1C6A71A69E33}">
      <dgm:prSet/>
      <dgm:spPr/>
      <dgm:t>
        <a:bodyPr/>
        <a:lstStyle/>
        <a:p>
          <a:endParaRPr lang="sk-SK"/>
        </a:p>
      </dgm:t>
    </dgm:pt>
    <dgm:pt modelId="{3D65682E-3341-400A-9010-C6F7F055BC50}">
      <dgm:prSet custT="1"/>
      <dgm:spPr/>
      <dgm:t>
        <a:bodyPr/>
        <a:lstStyle/>
        <a:p>
          <a:pPr rtl="0"/>
          <a:r>
            <a:rPr lang="sk-SK" sz="1600" b="1" dirty="0" err="1">
              <a:solidFill>
                <a:schemeClr val="tx1"/>
              </a:solidFill>
              <a:latin typeface="+mn-lt"/>
            </a:rPr>
            <a:t>Formatívna</a:t>
          </a:r>
          <a:r>
            <a:rPr lang="sk-SK" sz="1600" b="1" dirty="0">
              <a:solidFill>
                <a:schemeClr val="tx1"/>
              </a:solidFill>
              <a:latin typeface="+mn-lt"/>
            </a:rPr>
            <a:t> - </a:t>
          </a:r>
          <a:r>
            <a:rPr lang="sk-SK" sz="1600" dirty="0">
              <a:solidFill>
                <a:schemeClr val="tx1"/>
              </a:solidFill>
              <a:effectLst/>
              <a:latin typeface="+mn-lt"/>
              <a:ea typeface="Calibri" panose="020F0502020204030204" pitchFamily="34" charset="0"/>
              <a:cs typeface="Calibri" panose="020F0502020204030204" pitchFamily="34" charset="0"/>
            </a:rPr>
            <a:t>formuje postoje žiaka, je impulzom k ďalšiemu poznávaniu.</a:t>
          </a:r>
          <a:r>
            <a:rPr lang="sk-SK" sz="1600" dirty="0">
              <a:solidFill>
                <a:schemeClr val="tx1"/>
              </a:solidFill>
              <a:latin typeface="+mn-lt"/>
            </a:rPr>
            <a:t> </a:t>
          </a:r>
        </a:p>
      </dgm:t>
    </dgm:pt>
    <dgm:pt modelId="{1E830EDA-6590-4305-8E76-07E51927AF14}" type="parTrans" cxnId="{A09B392B-747A-4BDB-9788-47501194919F}">
      <dgm:prSet/>
      <dgm:spPr/>
      <dgm:t>
        <a:bodyPr/>
        <a:lstStyle/>
        <a:p>
          <a:endParaRPr lang="sk-SK"/>
        </a:p>
      </dgm:t>
    </dgm:pt>
    <dgm:pt modelId="{623ABE8C-C9EF-4A4B-BA1F-951091700B0F}" type="sibTrans" cxnId="{A09B392B-747A-4BDB-9788-47501194919F}">
      <dgm:prSet/>
      <dgm:spPr/>
      <dgm:t>
        <a:bodyPr/>
        <a:lstStyle/>
        <a:p>
          <a:endParaRPr lang="sk-SK"/>
        </a:p>
      </dgm:t>
    </dgm:pt>
    <dgm:pt modelId="{742678D4-05EB-45B9-A2A0-E3F4DC5C6DFA}" type="pres">
      <dgm:prSet presAssocID="{B9016126-5F09-4FC0-B469-795AD23C5916}" presName="hierChild1" presStyleCnt="0">
        <dgm:presLayoutVars>
          <dgm:orgChart val="1"/>
          <dgm:chPref val="1"/>
          <dgm:dir/>
          <dgm:animOne val="branch"/>
          <dgm:animLvl val="lvl"/>
          <dgm:resizeHandles/>
        </dgm:presLayoutVars>
      </dgm:prSet>
      <dgm:spPr/>
      <dgm:t>
        <a:bodyPr/>
        <a:lstStyle/>
        <a:p>
          <a:endParaRPr lang="sk-SK"/>
        </a:p>
      </dgm:t>
    </dgm:pt>
    <dgm:pt modelId="{063EC13F-9596-4D08-9EB2-46CB7AF999A4}" type="pres">
      <dgm:prSet presAssocID="{B5D241D0-D8FA-402B-A0B4-1601EE4B272F}" presName="hierRoot1" presStyleCnt="0">
        <dgm:presLayoutVars>
          <dgm:hierBranch val="init"/>
        </dgm:presLayoutVars>
      </dgm:prSet>
      <dgm:spPr/>
    </dgm:pt>
    <dgm:pt modelId="{1D139DCD-F6BF-4D77-A79A-DFC37A479AD6}" type="pres">
      <dgm:prSet presAssocID="{B5D241D0-D8FA-402B-A0B4-1601EE4B272F}" presName="rootComposite1" presStyleCnt="0"/>
      <dgm:spPr/>
    </dgm:pt>
    <dgm:pt modelId="{6AE7ED3B-7BBC-4148-8C22-F2E5A0B1D7FF}" type="pres">
      <dgm:prSet presAssocID="{B5D241D0-D8FA-402B-A0B4-1601EE4B272F}" presName="rootText1" presStyleLbl="node0" presStyleIdx="0" presStyleCnt="1" custLinFactNeighborX="272" custLinFactNeighborY="1634">
        <dgm:presLayoutVars>
          <dgm:chPref val="3"/>
        </dgm:presLayoutVars>
      </dgm:prSet>
      <dgm:spPr/>
      <dgm:t>
        <a:bodyPr/>
        <a:lstStyle/>
        <a:p>
          <a:endParaRPr lang="sk-SK"/>
        </a:p>
      </dgm:t>
    </dgm:pt>
    <dgm:pt modelId="{53522683-5AC1-4595-98DB-F95D657D908B}" type="pres">
      <dgm:prSet presAssocID="{B5D241D0-D8FA-402B-A0B4-1601EE4B272F}" presName="rootConnector1" presStyleLbl="node1" presStyleIdx="0" presStyleCnt="0"/>
      <dgm:spPr/>
      <dgm:t>
        <a:bodyPr/>
        <a:lstStyle/>
        <a:p>
          <a:endParaRPr lang="sk-SK"/>
        </a:p>
      </dgm:t>
    </dgm:pt>
    <dgm:pt modelId="{67A137F4-D7EB-49E8-804B-53B7182994FE}" type="pres">
      <dgm:prSet presAssocID="{B5D241D0-D8FA-402B-A0B4-1601EE4B272F}" presName="hierChild2" presStyleCnt="0"/>
      <dgm:spPr/>
    </dgm:pt>
    <dgm:pt modelId="{C6A4609C-92A9-4BC8-B3B5-7F9B406CC0F9}" type="pres">
      <dgm:prSet presAssocID="{47FCC02A-AC20-41E2-9574-0DC8E4645AD4}" presName="Name37" presStyleLbl="parChTrans1D2" presStyleIdx="0" presStyleCnt="3"/>
      <dgm:spPr/>
      <dgm:t>
        <a:bodyPr/>
        <a:lstStyle/>
        <a:p>
          <a:endParaRPr lang="sk-SK"/>
        </a:p>
      </dgm:t>
    </dgm:pt>
    <dgm:pt modelId="{F2DD74F1-7B95-4117-AEBF-390B9F68D5FE}" type="pres">
      <dgm:prSet presAssocID="{3A043B78-E2F0-4C41-91B1-1580D289E685}" presName="hierRoot2" presStyleCnt="0">
        <dgm:presLayoutVars>
          <dgm:hierBranch val="init"/>
        </dgm:presLayoutVars>
      </dgm:prSet>
      <dgm:spPr/>
    </dgm:pt>
    <dgm:pt modelId="{ED9896CA-4EFC-4D7B-8715-B67D8FD60AB2}" type="pres">
      <dgm:prSet presAssocID="{3A043B78-E2F0-4C41-91B1-1580D289E685}" presName="rootComposite" presStyleCnt="0"/>
      <dgm:spPr/>
    </dgm:pt>
    <dgm:pt modelId="{495F780E-632D-49C7-8944-6BBC347A51A1}" type="pres">
      <dgm:prSet presAssocID="{3A043B78-E2F0-4C41-91B1-1580D289E685}" presName="rootText" presStyleLbl="node2" presStyleIdx="0" presStyleCnt="3" custScaleX="94760" custScaleY="119656">
        <dgm:presLayoutVars>
          <dgm:chPref val="3"/>
        </dgm:presLayoutVars>
      </dgm:prSet>
      <dgm:spPr/>
      <dgm:t>
        <a:bodyPr/>
        <a:lstStyle/>
        <a:p>
          <a:endParaRPr lang="sk-SK"/>
        </a:p>
      </dgm:t>
    </dgm:pt>
    <dgm:pt modelId="{AF67F007-B84B-41E3-BB3A-9337DF4AFE62}" type="pres">
      <dgm:prSet presAssocID="{3A043B78-E2F0-4C41-91B1-1580D289E685}" presName="rootConnector" presStyleLbl="node2" presStyleIdx="0" presStyleCnt="3"/>
      <dgm:spPr/>
      <dgm:t>
        <a:bodyPr/>
        <a:lstStyle/>
        <a:p>
          <a:endParaRPr lang="sk-SK"/>
        </a:p>
      </dgm:t>
    </dgm:pt>
    <dgm:pt modelId="{1D4620B2-A261-4C13-AD36-AB280FDC0396}" type="pres">
      <dgm:prSet presAssocID="{3A043B78-E2F0-4C41-91B1-1580D289E685}" presName="hierChild4" presStyleCnt="0"/>
      <dgm:spPr/>
    </dgm:pt>
    <dgm:pt modelId="{BAD738C1-9B79-413B-AC03-DEE235CE3AFB}" type="pres">
      <dgm:prSet presAssocID="{3A043B78-E2F0-4C41-91B1-1580D289E685}" presName="hierChild5" presStyleCnt="0"/>
      <dgm:spPr/>
    </dgm:pt>
    <dgm:pt modelId="{E3FFCAB2-E017-47E1-9D0D-F13B86E8C7D7}" type="pres">
      <dgm:prSet presAssocID="{53A7BA4E-57DE-4BAF-B223-59D53F7920A3}" presName="Name37" presStyleLbl="parChTrans1D2" presStyleIdx="1" presStyleCnt="3"/>
      <dgm:spPr/>
      <dgm:t>
        <a:bodyPr/>
        <a:lstStyle/>
        <a:p>
          <a:endParaRPr lang="sk-SK"/>
        </a:p>
      </dgm:t>
    </dgm:pt>
    <dgm:pt modelId="{23AD335A-7938-427E-A3C2-92339F49D533}" type="pres">
      <dgm:prSet presAssocID="{7F535983-7BA5-444D-AE22-A2C44C591340}" presName="hierRoot2" presStyleCnt="0">
        <dgm:presLayoutVars>
          <dgm:hierBranch val="init"/>
        </dgm:presLayoutVars>
      </dgm:prSet>
      <dgm:spPr/>
    </dgm:pt>
    <dgm:pt modelId="{D4E68694-AC5C-42D3-AEBC-29FAE6756AB0}" type="pres">
      <dgm:prSet presAssocID="{7F535983-7BA5-444D-AE22-A2C44C591340}" presName="rootComposite" presStyleCnt="0"/>
      <dgm:spPr/>
    </dgm:pt>
    <dgm:pt modelId="{153E7DDB-9819-4F3B-A44D-271EFAF2E166}" type="pres">
      <dgm:prSet presAssocID="{7F535983-7BA5-444D-AE22-A2C44C591340}" presName="rootText" presStyleLbl="node2" presStyleIdx="1" presStyleCnt="3" custScaleX="95217" custScaleY="118930" custLinFactNeighborX="-119" custLinFactNeighborY="90">
        <dgm:presLayoutVars>
          <dgm:chPref val="3"/>
        </dgm:presLayoutVars>
      </dgm:prSet>
      <dgm:spPr/>
      <dgm:t>
        <a:bodyPr/>
        <a:lstStyle/>
        <a:p>
          <a:endParaRPr lang="sk-SK"/>
        </a:p>
      </dgm:t>
    </dgm:pt>
    <dgm:pt modelId="{E9B3BBA0-9C1C-4CAB-BA89-B10F4EC2D9B0}" type="pres">
      <dgm:prSet presAssocID="{7F535983-7BA5-444D-AE22-A2C44C591340}" presName="rootConnector" presStyleLbl="node2" presStyleIdx="1" presStyleCnt="3"/>
      <dgm:spPr/>
      <dgm:t>
        <a:bodyPr/>
        <a:lstStyle/>
        <a:p>
          <a:endParaRPr lang="sk-SK"/>
        </a:p>
      </dgm:t>
    </dgm:pt>
    <dgm:pt modelId="{C3353617-EE11-4059-B659-E837B77B0FD9}" type="pres">
      <dgm:prSet presAssocID="{7F535983-7BA5-444D-AE22-A2C44C591340}" presName="hierChild4" presStyleCnt="0"/>
      <dgm:spPr/>
    </dgm:pt>
    <dgm:pt modelId="{988ECD78-7857-4ADF-8F85-74112FD8C3FC}" type="pres">
      <dgm:prSet presAssocID="{7F535983-7BA5-444D-AE22-A2C44C591340}" presName="hierChild5" presStyleCnt="0"/>
      <dgm:spPr/>
    </dgm:pt>
    <dgm:pt modelId="{12D31C24-B54B-4A2A-A186-A19FF6B1B2E1}" type="pres">
      <dgm:prSet presAssocID="{1E830EDA-6590-4305-8E76-07E51927AF14}" presName="Name37" presStyleLbl="parChTrans1D2" presStyleIdx="2" presStyleCnt="3"/>
      <dgm:spPr/>
      <dgm:t>
        <a:bodyPr/>
        <a:lstStyle/>
        <a:p>
          <a:endParaRPr lang="sk-SK"/>
        </a:p>
      </dgm:t>
    </dgm:pt>
    <dgm:pt modelId="{41FEA8C0-36B0-4A21-BF6F-3C2D835C1FAC}" type="pres">
      <dgm:prSet presAssocID="{3D65682E-3341-400A-9010-C6F7F055BC50}" presName="hierRoot2" presStyleCnt="0">
        <dgm:presLayoutVars>
          <dgm:hierBranch val="init"/>
        </dgm:presLayoutVars>
      </dgm:prSet>
      <dgm:spPr/>
    </dgm:pt>
    <dgm:pt modelId="{94832001-2555-439C-A898-C12D3341812C}" type="pres">
      <dgm:prSet presAssocID="{3D65682E-3341-400A-9010-C6F7F055BC50}" presName="rootComposite" presStyleCnt="0"/>
      <dgm:spPr/>
    </dgm:pt>
    <dgm:pt modelId="{C01180D9-56CE-429E-BE94-83C2B6ADE297}" type="pres">
      <dgm:prSet presAssocID="{3D65682E-3341-400A-9010-C6F7F055BC50}" presName="rootText" presStyleLbl="node2" presStyleIdx="2" presStyleCnt="3" custScaleX="96104" custScaleY="117868">
        <dgm:presLayoutVars>
          <dgm:chPref val="3"/>
        </dgm:presLayoutVars>
      </dgm:prSet>
      <dgm:spPr/>
      <dgm:t>
        <a:bodyPr/>
        <a:lstStyle/>
        <a:p>
          <a:endParaRPr lang="sk-SK"/>
        </a:p>
      </dgm:t>
    </dgm:pt>
    <dgm:pt modelId="{3D2084CB-591F-4A8F-8C1E-1ACE3E733CE4}" type="pres">
      <dgm:prSet presAssocID="{3D65682E-3341-400A-9010-C6F7F055BC50}" presName="rootConnector" presStyleLbl="node2" presStyleIdx="2" presStyleCnt="3"/>
      <dgm:spPr/>
      <dgm:t>
        <a:bodyPr/>
        <a:lstStyle/>
        <a:p>
          <a:endParaRPr lang="sk-SK"/>
        </a:p>
      </dgm:t>
    </dgm:pt>
    <dgm:pt modelId="{1782436D-10C5-4B81-98AA-7568B8F048FD}" type="pres">
      <dgm:prSet presAssocID="{3D65682E-3341-400A-9010-C6F7F055BC50}" presName="hierChild4" presStyleCnt="0"/>
      <dgm:spPr/>
    </dgm:pt>
    <dgm:pt modelId="{270C89EB-3941-4288-9710-C3707F2DFE8A}" type="pres">
      <dgm:prSet presAssocID="{3D65682E-3341-400A-9010-C6F7F055BC50}" presName="hierChild5" presStyleCnt="0"/>
      <dgm:spPr/>
    </dgm:pt>
    <dgm:pt modelId="{FB6ED872-1E7A-4A29-97CE-0CB6BFAD66E3}" type="pres">
      <dgm:prSet presAssocID="{B5D241D0-D8FA-402B-A0B4-1601EE4B272F}" presName="hierChild3" presStyleCnt="0"/>
      <dgm:spPr/>
    </dgm:pt>
  </dgm:ptLst>
  <dgm:cxnLst>
    <dgm:cxn modelId="{A09B392B-747A-4BDB-9788-47501194919F}" srcId="{B5D241D0-D8FA-402B-A0B4-1601EE4B272F}" destId="{3D65682E-3341-400A-9010-C6F7F055BC50}" srcOrd="2" destOrd="0" parTransId="{1E830EDA-6590-4305-8E76-07E51927AF14}" sibTransId="{623ABE8C-C9EF-4A4B-BA1F-951091700B0F}"/>
    <dgm:cxn modelId="{2375FCE7-5B4A-4BEA-80F7-2282EDDC967B}" srcId="{B5D241D0-D8FA-402B-A0B4-1601EE4B272F}" destId="{3A043B78-E2F0-4C41-91B1-1580D289E685}" srcOrd="0" destOrd="0" parTransId="{47FCC02A-AC20-41E2-9574-0DC8E4645AD4}" sibTransId="{06A718DA-9A12-499D-AC0A-0D2C36C4C1D7}"/>
    <dgm:cxn modelId="{3B2A4309-99B2-4664-9F13-D70AB0E2C4FE}" type="presOf" srcId="{7F535983-7BA5-444D-AE22-A2C44C591340}" destId="{E9B3BBA0-9C1C-4CAB-BA89-B10F4EC2D9B0}" srcOrd="1" destOrd="0" presId="urn:microsoft.com/office/officeart/2005/8/layout/orgChart1"/>
    <dgm:cxn modelId="{72B1DFDE-E731-4797-BB76-9259932F4181}" type="presOf" srcId="{1E830EDA-6590-4305-8E76-07E51927AF14}" destId="{12D31C24-B54B-4A2A-A186-A19FF6B1B2E1}" srcOrd="0" destOrd="0" presId="urn:microsoft.com/office/officeart/2005/8/layout/orgChart1"/>
    <dgm:cxn modelId="{C288B426-C040-40FA-97FF-6A90E972208C}" type="presOf" srcId="{B9016126-5F09-4FC0-B469-795AD23C5916}" destId="{742678D4-05EB-45B9-A2A0-E3F4DC5C6DFA}" srcOrd="0" destOrd="0" presId="urn:microsoft.com/office/officeart/2005/8/layout/orgChart1"/>
    <dgm:cxn modelId="{A0B0DEA5-46C7-4AE0-A9EF-8703C82B43BA}" type="presOf" srcId="{3D65682E-3341-400A-9010-C6F7F055BC50}" destId="{3D2084CB-591F-4A8F-8C1E-1ACE3E733CE4}" srcOrd="1" destOrd="0" presId="urn:microsoft.com/office/officeart/2005/8/layout/orgChart1"/>
    <dgm:cxn modelId="{F0B995C2-C7DC-4F4F-B1F4-D8413E8758E6}" type="presOf" srcId="{B5D241D0-D8FA-402B-A0B4-1601EE4B272F}" destId="{6AE7ED3B-7BBC-4148-8C22-F2E5A0B1D7FF}" srcOrd="0" destOrd="0" presId="urn:microsoft.com/office/officeart/2005/8/layout/orgChart1"/>
    <dgm:cxn modelId="{5B6DBCC9-1106-4888-A4CF-ED6EBA3F19B9}" type="presOf" srcId="{53A7BA4E-57DE-4BAF-B223-59D53F7920A3}" destId="{E3FFCAB2-E017-47E1-9D0D-F13B86E8C7D7}" srcOrd="0" destOrd="0" presId="urn:microsoft.com/office/officeart/2005/8/layout/orgChart1"/>
    <dgm:cxn modelId="{7574F23F-FF7D-49AF-B856-608445F092A7}" type="presOf" srcId="{3A043B78-E2F0-4C41-91B1-1580D289E685}" destId="{AF67F007-B84B-41E3-BB3A-9337DF4AFE62}" srcOrd="1" destOrd="0" presId="urn:microsoft.com/office/officeart/2005/8/layout/orgChart1"/>
    <dgm:cxn modelId="{EB70EAC4-B378-4B18-AC21-D6A7121C3264}" type="presOf" srcId="{3A043B78-E2F0-4C41-91B1-1580D289E685}" destId="{495F780E-632D-49C7-8944-6BBC347A51A1}" srcOrd="0" destOrd="0" presId="urn:microsoft.com/office/officeart/2005/8/layout/orgChart1"/>
    <dgm:cxn modelId="{71F874F8-BA89-4298-95B3-A664AF0B95D9}" type="presOf" srcId="{47FCC02A-AC20-41E2-9574-0DC8E4645AD4}" destId="{C6A4609C-92A9-4BC8-B3B5-7F9B406CC0F9}" srcOrd="0" destOrd="0" presId="urn:microsoft.com/office/officeart/2005/8/layout/orgChart1"/>
    <dgm:cxn modelId="{9000580E-5C2E-41D8-9F9F-6BA1D52A6855}" srcId="{B9016126-5F09-4FC0-B469-795AD23C5916}" destId="{B5D241D0-D8FA-402B-A0B4-1601EE4B272F}" srcOrd="0" destOrd="0" parTransId="{65774B43-9FFA-4C0D-9A58-A89EB6827EAB}" sibTransId="{17F90F05-059B-4B95-BA74-CA0586388044}"/>
    <dgm:cxn modelId="{36553534-C879-4481-81EC-1C6A71A69E33}" srcId="{B5D241D0-D8FA-402B-A0B4-1601EE4B272F}" destId="{7F535983-7BA5-444D-AE22-A2C44C591340}" srcOrd="1" destOrd="0" parTransId="{53A7BA4E-57DE-4BAF-B223-59D53F7920A3}" sibTransId="{E23F42C9-6698-41A1-91ED-1EB74BB5F91A}"/>
    <dgm:cxn modelId="{8C1451F2-F97A-4558-8857-18141C6E661C}" type="presOf" srcId="{3D65682E-3341-400A-9010-C6F7F055BC50}" destId="{C01180D9-56CE-429E-BE94-83C2B6ADE297}" srcOrd="0" destOrd="0" presId="urn:microsoft.com/office/officeart/2005/8/layout/orgChart1"/>
    <dgm:cxn modelId="{E8F6694F-3E63-45C6-B2C4-A7A664F3503D}" type="presOf" srcId="{7F535983-7BA5-444D-AE22-A2C44C591340}" destId="{153E7DDB-9819-4F3B-A44D-271EFAF2E166}" srcOrd="0" destOrd="0" presId="urn:microsoft.com/office/officeart/2005/8/layout/orgChart1"/>
    <dgm:cxn modelId="{97AA0F73-3B06-4CA7-8948-FA5D8AC975B7}" type="presOf" srcId="{B5D241D0-D8FA-402B-A0B4-1601EE4B272F}" destId="{53522683-5AC1-4595-98DB-F95D657D908B}" srcOrd="1" destOrd="0" presId="urn:microsoft.com/office/officeart/2005/8/layout/orgChart1"/>
    <dgm:cxn modelId="{B9AD04F2-253F-44A1-ADBA-9B4C13E44CF9}" type="presParOf" srcId="{742678D4-05EB-45B9-A2A0-E3F4DC5C6DFA}" destId="{063EC13F-9596-4D08-9EB2-46CB7AF999A4}" srcOrd="0" destOrd="0" presId="urn:microsoft.com/office/officeart/2005/8/layout/orgChart1"/>
    <dgm:cxn modelId="{0216096A-1EC1-4F6B-8BD3-69EA5A4B3793}" type="presParOf" srcId="{063EC13F-9596-4D08-9EB2-46CB7AF999A4}" destId="{1D139DCD-F6BF-4D77-A79A-DFC37A479AD6}" srcOrd="0" destOrd="0" presId="urn:microsoft.com/office/officeart/2005/8/layout/orgChart1"/>
    <dgm:cxn modelId="{2C05425D-FA6F-4CE5-91CB-7132390C30C9}" type="presParOf" srcId="{1D139DCD-F6BF-4D77-A79A-DFC37A479AD6}" destId="{6AE7ED3B-7BBC-4148-8C22-F2E5A0B1D7FF}" srcOrd="0" destOrd="0" presId="urn:microsoft.com/office/officeart/2005/8/layout/orgChart1"/>
    <dgm:cxn modelId="{9EBDC9CF-D5A1-46B2-9813-98C065A4663C}" type="presParOf" srcId="{1D139DCD-F6BF-4D77-A79A-DFC37A479AD6}" destId="{53522683-5AC1-4595-98DB-F95D657D908B}" srcOrd="1" destOrd="0" presId="urn:microsoft.com/office/officeart/2005/8/layout/orgChart1"/>
    <dgm:cxn modelId="{E777122F-0431-4210-9A6D-82CE6A035C98}" type="presParOf" srcId="{063EC13F-9596-4D08-9EB2-46CB7AF999A4}" destId="{67A137F4-D7EB-49E8-804B-53B7182994FE}" srcOrd="1" destOrd="0" presId="urn:microsoft.com/office/officeart/2005/8/layout/orgChart1"/>
    <dgm:cxn modelId="{41CF024A-182D-4FD6-BFF8-745C495D0BFE}" type="presParOf" srcId="{67A137F4-D7EB-49E8-804B-53B7182994FE}" destId="{C6A4609C-92A9-4BC8-B3B5-7F9B406CC0F9}" srcOrd="0" destOrd="0" presId="urn:microsoft.com/office/officeart/2005/8/layout/orgChart1"/>
    <dgm:cxn modelId="{0FF4E5C1-AF9F-4BF1-9CB1-4689EA84D030}" type="presParOf" srcId="{67A137F4-D7EB-49E8-804B-53B7182994FE}" destId="{F2DD74F1-7B95-4117-AEBF-390B9F68D5FE}" srcOrd="1" destOrd="0" presId="urn:microsoft.com/office/officeart/2005/8/layout/orgChart1"/>
    <dgm:cxn modelId="{9740389F-1720-43A6-B6E2-F5E7FCBBC5C5}" type="presParOf" srcId="{F2DD74F1-7B95-4117-AEBF-390B9F68D5FE}" destId="{ED9896CA-4EFC-4D7B-8715-B67D8FD60AB2}" srcOrd="0" destOrd="0" presId="urn:microsoft.com/office/officeart/2005/8/layout/orgChart1"/>
    <dgm:cxn modelId="{D690F4C6-B3AE-4734-9E28-7F90142ED5EA}" type="presParOf" srcId="{ED9896CA-4EFC-4D7B-8715-B67D8FD60AB2}" destId="{495F780E-632D-49C7-8944-6BBC347A51A1}" srcOrd="0" destOrd="0" presId="urn:microsoft.com/office/officeart/2005/8/layout/orgChart1"/>
    <dgm:cxn modelId="{CCCB2407-F6A1-4942-9822-87CF8DF7D46C}" type="presParOf" srcId="{ED9896CA-4EFC-4D7B-8715-B67D8FD60AB2}" destId="{AF67F007-B84B-41E3-BB3A-9337DF4AFE62}" srcOrd="1" destOrd="0" presId="urn:microsoft.com/office/officeart/2005/8/layout/orgChart1"/>
    <dgm:cxn modelId="{930B992F-A3DB-431A-AAC8-CD1A08B0957B}" type="presParOf" srcId="{F2DD74F1-7B95-4117-AEBF-390B9F68D5FE}" destId="{1D4620B2-A261-4C13-AD36-AB280FDC0396}" srcOrd="1" destOrd="0" presId="urn:microsoft.com/office/officeart/2005/8/layout/orgChart1"/>
    <dgm:cxn modelId="{EDA60A0E-CB20-43D8-9FBB-03B93B0EF41E}" type="presParOf" srcId="{F2DD74F1-7B95-4117-AEBF-390B9F68D5FE}" destId="{BAD738C1-9B79-413B-AC03-DEE235CE3AFB}" srcOrd="2" destOrd="0" presId="urn:microsoft.com/office/officeart/2005/8/layout/orgChart1"/>
    <dgm:cxn modelId="{EBFC9924-9188-4C88-BAE4-9128BF07996E}" type="presParOf" srcId="{67A137F4-D7EB-49E8-804B-53B7182994FE}" destId="{E3FFCAB2-E017-47E1-9D0D-F13B86E8C7D7}" srcOrd="2" destOrd="0" presId="urn:microsoft.com/office/officeart/2005/8/layout/orgChart1"/>
    <dgm:cxn modelId="{460E9453-421C-4C3B-8BA0-D5894B38433A}" type="presParOf" srcId="{67A137F4-D7EB-49E8-804B-53B7182994FE}" destId="{23AD335A-7938-427E-A3C2-92339F49D533}" srcOrd="3" destOrd="0" presId="urn:microsoft.com/office/officeart/2005/8/layout/orgChart1"/>
    <dgm:cxn modelId="{C770947C-D4C9-4703-BF3F-14D762139F4F}" type="presParOf" srcId="{23AD335A-7938-427E-A3C2-92339F49D533}" destId="{D4E68694-AC5C-42D3-AEBC-29FAE6756AB0}" srcOrd="0" destOrd="0" presId="urn:microsoft.com/office/officeart/2005/8/layout/orgChart1"/>
    <dgm:cxn modelId="{79CD9647-3B1A-4D17-A01F-EDC88F943F74}" type="presParOf" srcId="{D4E68694-AC5C-42D3-AEBC-29FAE6756AB0}" destId="{153E7DDB-9819-4F3B-A44D-271EFAF2E166}" srcOrd="0" destOrd="0" presId="urn:microsoft.com/office/officeart/2005/8/layout/orgChart1"/>
    <dgm:cxn modelId="{C54A4883-8BAE-4E33-B11A-BD537BF217E2}" type="presParOf" srcId="{D4E68694-AC5C-42D3-AEBC-29FAE6756AB0}" destId="{E9B3BBA0-9C1C-4CAB-BA89-B10F4EC2D9B0}" srcOrd="1" destOrd="0" presId="urn:microsoft.com/office/officeart/2005/8/layout/orgChart1"/>
    <dgm:cxn modelId="{0BC2480E-47C5-4F8F-BE2E-C830B7E3B2B8}" type="presParOf" srcId="{23AD335A-7938-427E-A3C2-92339F49D533}" destId="{C3353617-EE11-4059-B659-E837B77B0FD9}" srcOrd="1" destOrd="0" presId="urn:microsoft.com/office/officeart/2005/8/layout/orgChart1"/>
    <dgm:cxn modelId="{1999B351-EC21-4F02-8DA5-AEEB881340D3}" type="presParOf" srcId="{23AD335A-7938-427E-A3C2-92339F49D533}" destId="{988ECD78-7857-4ADF-8F85-74112FD8C3FC}" srcOrd="2" destOrd="0" presId="urn:microsoft.com/office/officeart/2005/8/layout/orgChart1"/>
    <dgm:cxn modelId="{A41E89BF-9FEE-4A0A-B891-A59F8E8CF6F2}" type="presParOf" srcId="{67A137F4-D7EB-49E8-804B-53B7182994FE}" destId="{12D31C24-B54B-4A2A-A186-A19FF6B1B2E1}" srcOrd="4" destOrd="0" presId="urn:microsoft.com/office/officeart/2005/8/layout/orgChart1"/>
    <dgm:cxn modelId="{A15D56DC-E1E2-4167-9A56-D9E9683F0712}" type="presParOf" srcId="{67A137F4-D7EB-49E8-804B-53B7182994FE}" destId="{41FEA8C0-36B0-4A21-BF6F-3C2D835C1FAC}" srcOrd="5" destOrd="0" presId="urn:microsoft.com/office/officeart/2005/8/layout/orgChart1"/>
    <dgm:cxn modelId="{C60DADF2-A462-4994-9F78-7C6BB145E853}" type="presParOf" srcId="{41FEA8C0-36B0-4A21-BF6F-3C2D835C1FAC}" destId="{94832001-2555-439C-A898-C12D3341812C}" srcOrd="0" destOrd="0" presId="urn:microsoft.com/office/officeart/2005/8/layout/orgChart1"/>
    <dgm:cxn modelId="{C6B7314D-6A94-4828-9269-CAE13F86A1DA}" type="presParOf" srcId="{94832001-2555-439C-A898-C12D3341812C}" destId="{C01180D9-56CE-429E-BE94-83C2B6ADE297}" srcOrd="0" destOrd="0" presId="urn:microsoft.com/office/officeart/2005/8/layout/orgChart1"/>
    <dgm:cxn modelId="{B38104AB-D81C-4B41-A710-17DA4FA6E84D}" type="presParOf" srcId="{94832001-2555-439C-A898-C12D3341812C}" destId="{3D2084CB-591F-4A8F-8C1E-1ACE3E733CE4}" srcOrd="1" destOrd="0" presId="urn:microsoft.com/office/officeart/2005/8/layout/orgChart1"/>
    <dgm:cxn modelId="{595E8F82-A664-4FC2-9B1F-69325949330C}" type="presParOf" srcId="{41FEA8C0-36B0-4A21-BF6F-3C2D835C1FAC}" destId="{1782436D-10C5-4B81-98AA-7568B8F048FD}" srcOrd="1" destOrd="0" presId="urn:microsoft.com/office/officeart/2005/8/layout/orgChart1"/>
    <dgm:cxn modelId="{2419491F-9535-401E-8279-5BC1B5F8A608}" type="presParOf" srcId="{41FEA8C0-36B0-4A21-BF6F-3C2D835C1FAC}" destId="{270C89EB-3941-4288-9710-C3707F2DFE8A}" srcOrd="2" destOrd="0" presId="urn:microsoft.com/office/officeart/2005/8/layout/orgChart1"/>
    <dgm:cxn modelId="{9DFA0E12-7341-4082-AF0E-8CA2D50EB4B6}" type="presParOf" srcId="{063EC13F-9596-4D08-9EB2-46CB7AF999A4}" destId="{FB6ED872-1E7A-4A29-97CE-0CB6BFAD6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8584BF-8CD8-4150-87EF-50FB630A78C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sk-SK"/>
        </a:p>
      </dgm:t>
    </dgm:pt>
    <dgm:pt modelId="{0F8CF84E-7E56-4F32-A990-76BD6F23D52C}">
      <dgm:prSet/>
      <dgm:spPr/>
      <dgm:t>
        <a:bodyPr/>
        <a:lstStyle/>
        <a:p>
          <a:pPr rtl="0"/>
          <a:r>
            <a:rPr lang="sk-SK" i="1" dirty="0"/>
            <a:t>cieľavedome plánovať a usmerňovať svoj proces učenia sa,</a:t>
          </a:r>
          <a:endParaRPr lang="sk-SK" dirty="0"/>
        </a:p>
      </dgm:t>
    </dgm:pt>
    <dgm:pt modelId="{49B6084F-1250-42A7-A55C-48CA46E01D18}" type="parTrans" cxnId="{82A350C9-3376-46F4-96C7-DAC91728F46A}">
      <dgm:prSet/>
      <dgm:spPr/>
      <dgm:t>
        <a:bodyPr/>
        <a:lstStyle/>
        <a:p>
          <a:endParaRPr lang="sk-SK"/>
        </a:p>
      </dgm:t>
    </dgm:pt>
    <dgm:pt modelId="{D0DCB11B-5A35-4786-B1A0-423EB850DD14}" type="sibTrans" cxnId="{82A350C9-3376-46F4-96C7-DAC91728F46A}">
      <dgm:prSet/>
      <dgm:spPr/>
      <dgm:t>
        <a:bodyPr/>
        <a:lstStyle/>
        <a:p>
          <a:endParaRPr lang="sk-SK"/>
        </a:p>
      </dgm:t>
    </dgm:pt>
    <dgm:pt modelId="{85CCA3A7-BB96-433A-AF3C-C38062E209C2}">
      <dgm:prSet/>
      <dgm:spPr/>
      <dgm:t>
        <a:bodyPr/>
        <a:lstStyle/>
        <a:p>
          <a:pPr rtl="0"/>
          <a:r>
            <a:rPr lang="sk-SK" i="1" dirty="0"/>
            <a:t>hodnotiť vlastnú činnosť a výstup vlastnej práce,</a:t>
          </a:r>
          <a:endParaRPr lang="sk-SK" dirty="0"/>
        </a:p>
      </dgm:t>
    </dgm:pt>
    <dgm:pt modelId="{90346AA1-19A4-4D3A-A62E-0698D5505B24}" type="parTrans" cxnId="{4800614E-75DB-4153-9127-9DEE12492072}">
      <dgm:prSet/>
      <dgm:spPr/>
      <dgm:t>
        <a:bodyPr/>
        <a:lstStyle/>
        <a:p>
          <a:endParaRPr lang="sk-SK"/>
        </a:p>
      </dgm:t>
    </dgm:pt>
    <dgm:pt modelId="{E214DCC3-9795-4A04-BD73-E2647289A8A7}" type="sibTrans" cxnId="{4800614E-75DB-4153-9127-9DEE12492072}">
      <dgm:prSet/>
      <dgm:spPr/>
      <dgm:t>
        <a:bodyPr/>
        <a:lstStyle/>
        <a:p>
          <a:endParaRPr lang="sk-SK"/>
        </a:p>
      </dgm:t>
    </dgm:pt>
    <dgm:pt modelId="{11D01C1E-9E4D-49DD-88F2-0B8D6C9415FB}">
      <dgm:prSet/>
      <dgm:spPr/>
      <dgm:t>
        <a:bodyPr/>
        <a:lstStyle/>
        <a:p>
          <a:pPr rtl="0"/>
          <a:r>
            <a:rPr lang="sk-SK" i="1" dirty="0"/>
            <a:t>analyzovať a premietnuť proces učenia sa,</a:t>
          </a:r>
          <a:endParaRPr lang="sk-SK" dirty="0"/>
        </a:p>
      </dgm:t>
    </dgm:pt>
    <dgm:pt modelId="{77E51022-6C78-45DE-82B9-EBD046BBAC5B}" type="parTrans" cxnId="{25A88417-F4BD-47BD-86C3-C3DD773FF21F}">
      <dgm:prSet/>
      <dgm:spPr/>
      <dgm:t>
        <a:bodyPr/>
        <a:lstStyle/>
        <a:p>
          <a:endParaRPr lang="sk-SK"/>
        </a:p>
      </dgm:t>
    </dgm:pt>
    <dgm:pt modelId="{2A37DB6B-357D-4512-8545-9AC51A64E8B7}" type="sibTrans" cxnId="{25A88417-F4BD-47BD-86C3-C3DD773FF21F}">
      <dgm:prSet/>
      <dgm:spPr/>
      <dgm:t>
        <a:bodyPr/>
        <a:lstStyle/>
        <a:p>
          <a:endParaRPr lang="sk-SK"/>
        </a:p>
      </dgm:t>
    </dgm:pt>
    <dgm:pt modelId="{85928C10-89F9-46D4-952F-E949000AE9BC}">
      <dgm:prSet/>
      <dgm:spPr/>
      <dgm:t>
        <a:bodyPr/>
        <a:lstStyle/>
        <a:p>
          <a:pPr rtl="0"/>
          <a:r>
            <a:rPr lang="sk-SK" i="1"/>
            <a:t>vnútorne motivovať sám seba.</a:t>
          </a:r>
          <a:endParaRPr lang="sk-SK" dirty="0"/>
        </a:p>
      </dgm:t>
    </dgm:pt>
    <dgm:pt modelId="{C8F31713-A217-45FC-BEA7-E2BAC1F154F0}" type="parTrans" cxnId="{757B82B9-1201-4584-B607-A081179504F4}">
      <dgm:prSet/>
      <dgm:spPr/>
      <dgm:t>
        <a:bodyPr/>
        <a:lstStyle/>
        <a:p>
          <a:endParaRPr lang="sk-SK"/>
        </a:p>
      </dgm:t>
    </dgm:pt>
    <dgm:pt modelId="{4C1780BF-3836-4940-9125-63DEE984EF3F}" type="sibTrans" cxnId="{757B82B9-1201-4584-B607-A081179504F4}">
      <dgm:prSet/>
      <dgm:spPr/>
      <dgm:t>
        <a:bodyPr/>
        <a:lstStyle/>
        <a:p>
          <a:endParaRPr lang="sk-SK"/>
        </a:p>
      </dgm:t>
    </dgm:pt>
    <dgm:pt modelId="{758CB7B5-ABD8-4569-B7BA-21DAB5B65174}" type="pres">
      <dgm:prSet presAssocID="{DE8584BF-8CD8-4150-87EF-50FB630A78C8}" presName="compositeShape" presStyleCnt="0">
        <dgm:presLayoutVars>
          <dgm:dir/>
          <dgm:resizeHandles/>
        </dgm:presLayoutVars>
      </dgm:prSet>
      <dgm:spPr/>
      <dgm:t>
        <a:bodyPr/>
        <a:lstStyle/>
        <a:p>
          <a:endParaRPr lang="sk-SK"/>
        </a:p>
      </dgm:t>
    </dgm:pt>
    <dgm:pt modelId="{F72825D5-D56E-4B37-9B96-9B4F4DCE0872}" type="pres">
      <dgm:prSet presAssocID="{DE8584BF-8CD8-4150-87EF-50FB630A78C8}" presName="pyramid" presStyleLbl="node1" presStyleIdx="0" presStyleCnt="1" custScaleX="100400" custScaleY="96863" custLinFactNeighborX="-9814" custLinFactNeighborY="-1569"/>
      <dgm:spPr/>
    </dgm:pt>
    <dgm:pt modelId="{00D2616A-ABA0-41C9-B5F7-611A72FF2BC8}" type="pres">
      <dgm:prSet presAssocID="{DE8584BF-8CD8-4150-87EF-50FB630A78C8}" presName="theList" presStyleCnt="0"/>
      <dgm:spPr/>
    </dgm:pt>
    <dgm:pt modelId="{D4104855-44B9-4095-8F5D-FE4DF907BC91}" type="pres">
      <dgm:prSet presAssocID="{0F8CF84E-7E56-4F32-A990-76BD6F23D52C}" presName="aNode" presStyleLbl="fgAcc1" presStyleIdx="0" presStyleCnt="4" custLinFactY="-1242" custLinFactNeighborX="-11019" custLinFactNeighborY="-100000">
        <dgm:presLayoutVars>
          <dgm:bulletEnabled val="1"/>
        </dgm:presLayoutVars>
      </dgm:prSet>
      <dgm:spPr/>
      <dgm:t>
        <a:bodyPr/>
        <a:lstStyle/>
        <a:p>
          <a:endParaRPr lang="sk-SK"/>
        </a:p>
      </dgm:t>
    </dgm:pt>
    <dgm:pt modelId="{DD8237CA-1D74-431F-A5A5-82C4C444C4D8}" type="pres">
      <dgm:prSet presAssocID="{0F8CF84E-7E56-4F32-A990-76BD6F23D52C}" presName="aSpace" presStyleCnt="0"/>
      <dgm:spPr/>
    </dgm:pt>
    <dgm:pt modelId="{3E659EFD-E8F5-4D7B-A424-31D5CF8B0BC9}" type="pres">
      <dgm:prSet presAssocID="{85CCA3A7-BB96-433A-AF3C-C38062E209C2}" presName="aNode" presStyleLbl="fgAcc1" presStyleIdx="1" presStyleCnt="4" custLinFactNeighborX="-9307" custLinFactNeighborY="-5489">
        <dgm:presLayoutVars>
          <dgm:bulletEnabled val="1"/>
        </dgm:presLayoutVars>
      </dgm:prSet>
      <dgm:spPr/>
      <dgm:t>
        <a:bodyPr/>
        <a:lstStyle/>
        <a:p>
          <a:endParaRPr lang="sk-SK"/>
        </a:p>
      </dgm:t>
    </dgm:pt>
    <dgm:pt modelId="{86326556-0CB8-478C-933C-5537FF5B48EF}" type="pres">
      <dgm:prSet presAssocID="{85CCA3A7-BB96-433A-AF3C-C38062E209C2}" presName="aSpace" presStyleCnt="0"/>
      <dgm:spPr/>
    </dgm:pt>
    <dgm:pt modelId="{CAFD62EE-848F-4AD5-A561-D989641158CF}" type="pres">
      <dgm:prSet presAssocID="{11D01C1E-9E4D-49DD-88F2-0B8D6C9415FB}" presName="aNode" presStyleLbl="fgAcc1" presStyleIdx="2" presStyleCnt="4" custLinFactY="6991" custLinFactNeighborX="-8218" custLinFactNeighborY="100000">
        <dgm:presLayoutVars>
          <dgm:bulletEnabled val="1"/>
        </dgm:presLayoutVars>
      </dgm:prSet>
      <dgm:spPr/>
      <dgm:t>
        <a:bodyPr/>
        <a:lstStyle/>
        <a:p>
          <a:endParaRPr lang="sk-SK"/>
        </a:p>
      </dgm:t>
    </dgm:pt>
    <dgm:pt modelId="{3E725A97-53F2-41E4-80C1-7440B1DFEAD8}" type="pres">
      <dgm:prSet presAssocID="{11D01C1E-9E4D-49DD-88F2-0B8D6C9415FB}" presName="aSpace" presStyleCnt="0"/>
      <dgm:spPr/>
    </dgm:pt>
    <dgm:pt modelId="{15AC6D6D-79FC-4B55-BA9D-8EE01CB061DE}" type="pres">
      <dgm:prSet presAssocID="{85928C10-89F9-46D4-952F-E949000AE9BC}" presName="aNode" presStyleLbl="fgAcc1" presStyleIdx="3" presStyleCnt="4" custLinFactY="23816" custLinFactNeighborX="-5774" custLinFactNeighborY="100000">
        <dgm:presLayoutVars>
          <dgm:bulletEnabled val="1"/>
        </dgm:presLayoutVars>
      </dgm:prSet>
      <dgm:spPr/>
      <dgm:t>
        <a:bodyPr/>
        <a:lstStyle/>
        <a:p>
          <a:endParaRPr lang="sk-SK"/>
        </a:p>
      </dgm:t>
    </dgm:pt>
    <dgm:pt modelId="{46857E26-23F0-4864-9C75-B47CA124A222}" type="pres">
      <dgm:prSet presAssocID="{85928C10-89F9-46D4-952F-E949000AE9BC}" presName="aSpace" presStyleCnt="0"/>
      <dgm:spPr/>
    </dgm:pt>
  </dgm:ptLst>
  <dgm:cxnLst>
    <dgm:cxn modelId="{25A88417-F4BD-47BD-86C3-C3DD773FF21F}" srcId="{DE8584BF-8CD8-4150-87EF-50FB630A78C8}" destId="{11D01C1E-9E4D-49DD-88F2-0B8D6C9415FB}" srcOrd="2" destOrd="0" parTransId="{77E51022-6C78-45DE-82B9-EBD046BBAC5B}" sibTransId="{2A37DB6B-357D-4512-8545-9AC51A64E8B7}"/>
    <dgm:cxn modelId="{B5B0C316-FEBF-4E8D-B7AB-89986F35ECD7}" type="presOf" srcId="{0F8CF84E-7E56-4F32-A990-76BD6F23D52C}" destId="{D4104855-44B9-4095-8F5D-FE4DF907BC91}" srcOrd="0" destOrd="0" presId="urn:microsoft.com/office/officeart/2005/8/layout/pyramid2"/>
    <dgm:cxn modelId="{E9FA0C03-FDAC-491B-B7DF-1BC43E763C66}" type="presOf" srcId="{85928C10-89F9-46D4-952F-E949000AE9BC}" destId="{15AC6D6D-79FC-4B55-BA9D-8EE01CB061DE}" srcOrd="0" destOrd="0" presId="urn:microsoft.com/office/officeart/2005/8/layout/pyramid2"/>
    <dgm:cxn modelId="{8B4EA448-2AFD-413B-947D-0277406F59E1}" type="presOf" srcId="{DE8584BF-8CD8-4150-87EF-50FB630A78C8}" destId="{758CB7B5-ABD8-4569-B7BA-21DAB5B65174}" srcOrd="0" destOrd="0" presId="urn:microsoft.com/office/officeart/2005/8/layout/pyramid2"/>
    <dgm:cxn modelId="{DE901086-FB80-4A3D-A044-3698D4CC2F10}" type="presOf" srcId="{11D01C1E-9E4D-49DD-88F2-0B8D6C9415FB}" destId="{CAFD62EE-848F-4AD5-A561-D989641158CF}" srcOrd="0" destOrd="0" presId="urn:microsoft.com/office/officeart/2005/8/layout/pyramid2"/>
    <dgm:cxn modelId="{C6368551-1D36-4B47-BD35-FAFC8FD6F58E}" type="presOf" srcId="{85CCA3A7-BB96-433A-AF3C-C38062E209C2}" destId="{3E659EFD-E8F5-4D7B-A424-31D5CF8B0BC9}" srcOrd="0" destOrd="0" presId="urn:microsoft.com/office/officeart/2005/8/layout/pyramid2"/>
    <dgm:cxn modelId="{4800614E-75DB-4153-9127-9DEE12492072}" srcId="{DE8584BF-8CD8-4150-87EF-50FB630A78C8}" destId="{85CCA3A7-BB96-433A-AF3C-C38062E209C2}" srcOrd="1" destOrd="0" parTransId="{90346AA1-19A4-4D3A-A62E-0698D5505B24}" sibTransId="{E214DCC3-9795-4A04-BD73-E2647289A8A7}"/>
    <dgm:cxn modelId="{82A350C9-3376-46F4-96C7-DAC91728F46A}" srcId="{DE8584BF-8CD8-4150-87EF-50FB630A78C8}" destId="{0F8CF84E-7E56-4F32-A990-76BD6F23D52C}" srcOrd="0" destOrd="0" parTransId="{49B6084F-1250-42A7-A55C-48CA46E01D18}" sibTransId="{D0DCB11B-5A35-4786-B1A0-423EB850DD14}"/>
    <dgm:cxn modelId="{757B82B9-1201-4584-B607-A081179504F4}" srcId="{DE8584BF-8CD8-4150-87EF-50FB630A78C8}" destId="{85928C10-89F9-46D4-952F-E949000AE9BC}" srcOrd="3" destOrd="0" parTransId="{C8F31713-A217-45FC-BEA7-E2BAC1F154F0}" sibTransId="{4C1780BF-3836-4940-9125-63DEE984EF3F}"/>
    <dgm:cxn modelId="{A0F923AA-DEEE-484A-B617-DC0FE6C9FD46}" type="presParOf" srcId="{758CB7B5-ABD8-4569-B7BA-21DAB5B65174}" destId="{F72825D5-D56E-4B37-9B96-9B4F4DCE0872}" srcOrd="0" destOrd="0" presId="urn:microsoft.com/office/officeart/2005/8/layout/pyramid2"/>
    <dgm:cxn modelId="{2A796399-C883-4588-9F3E-DF76C9E87849}" type="presParOf" srcId="{758CB7B5-ABD8-4569-B7BA-21DAB5B65174}" destId="{00D2616A-ABA0-41C9-B5F7-611A72FF2BC8}" srcOrd="1" destOrd="0" presId="urn:microsoft.com/office/officeart/2005/8/layout/pyramid2"/>
    <dgm:cxn modelId="{8D5862A2-9038-4557-8EE4-BFB27B72A290}" type="presParOf" srcId="{00D2616A-ABA0-41C9-B5F7-611A72FF2BC8}" destId="{D4104855-44B9-4095-8F5D-FE4DF907BC91}" srcOrd="0" destOrd="0" presId="urn:microsoft.com/office/officeart/2005/8/layout/pyramid2"/>
    <dgm:cxn modelId="{751BA7A6-9730-485D-AFB1-0788F77CB50D}" type="presParOf" srcId="{00D2616A-ABA0-41C9-B5F7-611A72FF2BC8}" destId="{DD8237CA-1D74-431F-A5A5-82C4C444C4D8}" srcOrd="1" destOrd="0" presId="urn:microsoft.com/office/officeart/2005/8/layout/pyramid2"/>
    <dgm:cxn modelId="{713DEA88-1FCA-4C4B-8EA0-1AE42F01DC5B}" type="presParOf" srcId="{00D2616A-ABA0-41C9-B5F7-611A72FF2BC8}" destId="{3E659EFD-E8F5-4D7B-A424-31D5CF8B0BC9}" srcOrd="2" destOrd="0" presId="urn:microsoft.com/office/officeart/2005/8/layout/pyramid2"/>
    <dgm:cxn modelId="{3BB5FC12-7271-4E1B-9C7D-82E7EA30BD54}" type="presParOf" srcId="{00D2616A-ABA0-41C9-B5F7-611A72FF2BC8}" destId="{86326556-0CB8-478C-933C-5537FF5B48EF}" srcOrd="3" destOrd="0" presId="urn:microsoft.com/office/officeart/2005/8/layout/pyramid2"/>
    <dgm:cxn modelId="{06D2B08D-DA6E-4630-AFE1-7FC7D4ED7328}" type="presParOf" srcId="{00D2616A-ABA0-41C9-B5F7-611A72FF2BC8}" destId="{CAFD62EE-848F-4AD5-A561-D989641158CF}" srcOrd="4" destOrd="0" presId="urn:microsoft.com/office/officeart/2005/8/layout/pyramid2"/>
    <dgm:cxn modelId="{4E3B4A48-4C56-445A-BE35-AD85EAF687CF}" type="presParOf" srcId="{00D2616A-ABA0-41C9-B5F7-611A72FF2BC8}" destId="{3E725A97-53F2-41E4-80C1-7440B1DFEAD8}" srcOrd="5" destOrd="0" presId="urn:microsoft.com/office/officeart/2005/8/layout/pyramid2"/>
    <dgm:cxn modelId="{A5402C1B-B5CC-4785-AE77-CC45417E9127}" type="presParOf" srcId="{00D2616A-ABA0-41C9-B5F7-611A72FF2BC8}" destId="{15AC6D6D-79FC-4B55-BA9D-8EE01CB061DE}" srcOrd="6" destOrd="0" presId="urn:microsoft.com/office/officeart/2005/8/layout/pyramid2"/>
    <dgm:cxn modelId="{7464C545-CECF-4331-8494-762CF2BC6BFB}" type="presParOf" srcId="{00D2616A-ABA0-41C9-B5F7-611A72FF2BC8}" destId="{46857E26-23F0-4864-9C75-B47CA124A222}"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8584BF-8CD8-4150-87EF-50FB630A78C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sk-SK"/>
        </a:p>
      </dgm:t>
    </dgm:pt>
    <dgm:pt modelId="{0F8CF84E-7E56-4F32-A990-76BD6F23D52C}">
      <dgm:prSet custT="1"/>
      <dgm:spPr/>
      <dgm:t>
        <a:bodyPr/>
        <a:lstStyle/>
        <a:p>
          <a:pPr rtl="0"/>
          <a:r>
            <a:rPr lang="sk-SK" sz="1400" i="1" dirty="0"/>
            <a:t>plánovaním učebných cieľov zámerne usmerňovať proces učenia,</a:t>
          </a:r>
        </a:p>
      </dgm:t>
    </dgm:pt>
    <dgm:pt modelId="{49B6084F-1250-42A7-A55C-48CA46E01D18}" type="parTrans" cxnId="{82A350C9-3376-46F4-96C7-DAC91728F46A}">
      <dgm:prSet/>
      <dgm:spPr/>
      <dgm:t>
        <a:bodyPr/>
        <a:lstStyle/>
        <a:p>
          <a:endParaRPr lang="sk-SK"/>
        </a:p>
      </dgm:t>
    </dgm:pt>
    <dgm:pt modelId="{D0DCB11B-5A35-4786-B1A0-423EB850DD14}" type="sibTrans" cxnId="{82A350C9-3376-46F4-96C7-DAC91728F46A}">
      <dgm:prSet/>
      <dgm:spPr/>
      <dgm:t>
        <a:bodyPr/>
        <a:lstStyle/>
        <a:p>
          <a:endParaRPr lang="sk-SK"/>
        </a:p>
      </dgm:t>
    </dgm:pt>
    <dgm:pt modelId="{85CCA3A7-BB96-433A-AF3C-C38062E209C2}">
      <dgm:prSet custT="1"/>
      <dgm:spPr/>
      <dgm:t>
        <a:bodyPr/>
        <a:lstStyle/>
        <a:p>
          <a:pPr rtl="0"/>
          <a:r>
            <a:rPr lang="sk-SK" sz="1400" i="1" dirty="0"/>
            <a:t>spolupracovať so žiakmi v procese učenia,</a:t>
          </a:r>
        </a:p>
      </dgm:t>
    </dgm:pt>
    <dgm:pt modelId="{90346AA1-19A4-4D3A-A62E-0698D5505B24}" type="parTrans" cxnId="{4800614E-75DB-4153-9127-9DEE12492072}">
      <dgm:prSet/>
      <dgm:spPr/>
      <dgm:t>
        <a:bodyPr/>
        <a:lstStyle/>
        <a:p>
          <a:endParaRPr lang="sk-SK"/>
        </a:p>
      </dgm:t>
    </dgm:pt>
    <dgm:pt modelId="{E214DCC3-9795-4A04-BD73-E2647289A8A7}" type="sibTrans" cxnId="{4800614E-75DB-4153-9127-9DEE12492072}">
      <dgm:prSet/>
      <dgm:spPr/>
      <dgm:t>
        <a:bodyPr/>
        <a:lstStyle/>
        <a:p>
          <a:endParaRPr lang="sk-SK"/>
        </a:p>
      </dgm:t>
    </dgm:pt>
    <dgm:pt modelId="{11D01C1E-9E4D-49DD-88F2-0B8D6C9415FB}">
      <dgm:prSet custT="1"/>
      <dgm:spPr/>
      <dgm:t>
        <a:bodyPr/>
        <a:lstStyle/>
        <a:p>
          <a:pPr rtl="0"/>
          <a:r>
            <a:rPr lang="sk-SK" sz="1400" i="1" dirty="0"/>
            <a:t>diagnostikovať žiakovu úroveň učenia</a:t>
          </a:r>
          <a:r>
            <a:rPr lang="sk-SK" sz="1200" i="1" dirty="0"/>
            <a:t>,</a:t>
          </a:r>
        </a:p>
        <a:p>
          <a:pPr rtl="0"/>
          <a:endParaRPr lang="sk-SK" sz="1200" dirty="0"/>
        </a:p>
      </dgm:t>
    </dgm:pt>
    <dgm:pt modelId="{77E51022-6C78-45DE-82B9-EBD046BBAC5B}" type="parTrans" cxnId="{25A88417-F4BD-47BD-86C3-C3DD773FF21F}">
      <dgm:prSet/>
      <dgm:spPr/>
      <dgm:t>
        <a:bodyPr/>
        <a:lstStyle/>
        <a:p>
          <a:endParaRPr lang="sk-SK"/>
        </a:p>
      </dgm:t>
    </dgm:pt>
    <dgm:pt modelId="{2A37DB6B-357D-4512-8545-9AC51A64E8B7}" type="sibTrans" cxnId="{25A88417-F4BD-47BD-86C3-C3DD773FF21F}">
      <dgm:prSet/>
      <dgm:spPr/>
      <dgm:t>
        <a:bodyPr/>
        <a:lstStyle/>
        <a:p>
          <a:endParaRPr lang="sk-SK"/>
        </a:p>
      </dgm:t>
    </dgm:pt>
    <dgm:pt modelId="{85928C10-89F9-46D4-952F-E949000AE9BC}">
      <dgm:prSet custT="1"/>
      <dgm:spPr/>
      <dgm:t>
        <a:bodyPr/>
        <a:lstStyle/>
        <a:p>
          <a:pPr rtl="0"/>
          <a:r>
            <a:rPr lang="sk-SK" sz="1400" i="1" dirty="0"/>
            <a:t>posúdiť adekvátnosť vyučovacej stratégie.</a:t>
          </a:r>
        </a:p>
      </dgm:t>
    </dgm:pt>
    <dgm:pt modelId="{C8F31713-A217-45FC-BEA7-E2BAC1F154F0}" type="parTrans" cxnId="{757B82B9-1201-4584-B607-A081179504F4}">
      <dgm:prSet/>
      <dgm:spPr/>
      <dgm:t>
        <a:bodyPr/>
        <a:lstStyle/>
        <a:p>
          <a:endParaRPr lang="sk-SK"/>
        </a:p>
      </dgm:t>
    </dgm:pt>
    <dgm:pt modelId="{4C1780BF-3836-4940-9125-63DEE984EF3F}" type="sibTrans" cxnId="{757B82B9-1201-4584-B607-A081179504F4}">
      <dgm:prSet/>
      <dgm:spPr/>
      <dgm:t>
        <a:bodyPr/>
        <a:lstStyle/>
        <a:p>
          <a:endParaRPr lang="sk-SK"/>
        </a:p>
      </dgm:t>
    </dgm:pt>
    <dgm:pt modelId="{758CB7B5-ABD8-4569-B7BA-21DAB5B65174}" type="pres">
      <dgm:prSet presAssocID="{DE8584BF-8CD8-4150-87EF-50FB630A78C8}" presName="compositeShape" presStyleCnt="0">
        <dgm:presLayoutVars>
          <dgm:dir/>
          <dgm:resizeHandles/>
        </dgm:presLayoutVars>
      </dgm:prSet>
      <dgm:spPr/>
      <dgm:t>
        <a:bodyPr/>
        <a:lstStyle/>
        <a:p>
          <a:endParaRPr lang="sk-SK"/>
        </a:p>
      </dgm:t>
    </dgm:pt>
    <dgm:pt modelId="{F72825D5-D56E-4B37-9B96-9B4F4DCE0872}" type="pres">
      <dgm:prSet presAssocID="{DE8584BF-8CD8-4150-87EF-50FB630A78C8}" presName="pyramid" presStyleLbl="node1" presStyleIdx="0" presStyleCnt="1" custScaleX="100400" custScaleY="96863" custLinFactNeighborX="-9814" custLinFactNeighborY="-1569"/>
      <dgm:spPr/>
    </dgm:pt>
    <dgm:pt modelId="{00D2616A-ABA0-41C9-B5F7-611A72FF2BC8}" type="pres">
      <dgm:prSet presAssocID="{DE8584BF-8CD8-4150-87EF-50FB630A78C8}" presName="theList" presStyleCnt="0"/>
      <dgm:spPr/>
    </dgm:pt>
    <dgm:pt modelId="{D4104855-44B9-4095-8F5D-FE4DF907BC91}" type="pres">
      <dgm:prSet presAssocID="{0F8CF84E-7E56-4F32-A990-76BD6F23D52C}" presName="aNode" presStyleLbl="fgAcc1" presStyleIdx="0" presStyleCnt="4" custScaleX="115291" custLinFactY="-4999" custLinFactNeighborX="5074" custLinFactNeighborY="-100000">
        <dgm:presLayoutVars>
          <dgm:bulletEnabled val="1"/>
        </dgm:presLayoutVars>
      </dgm:prSet>
      <dgm:spPr/>
      <dgm:t>
        <a:bodyPr/>
        <a:lstStyle/>
        <a:p>
          <a:endParaRPr lang="sk-SK"/>
        </a:p>
      </dgm:t>
    </dgm:pt>
    <dgm:pt modelId="{DD8237CA-1D74-431F-A5A5-82C4C444C4D8}" type="pres">
      <dgm:prSet presAssocID="{0F8CF84E-7E56-4F32-A990-76BD6F23D52C}" presName="aSpace" presStyleCnt="0"/>
      <dgm:spPr/>
    </dgm:pt>
    <dgm:pt modelId="{3E659EFD-E8F5-4D7B-A424-31D5CF8B0BC9}" type="pres">
      <dgm:prSet presAssocID="{85CCA3A7-BB96-433A-AF3C-C38062E209C2}" presName="aNode" presStyleLbl="fgAcc1" presStyleIdx="1" presStyleCnt="4" custScaleX="115595" custLinFactNeighborX="6101" custLinFactNeighborY="-5489">
        <dgm:presLayoutVars>
          <dgm:bulletEnabled val="1"/>
        </dgm:presLayoutVars>
      </dgm:prSet>
      <dgm:spPr/>
      <dgm:t>
        <a:bodyPr/>
        <a:lstStyle/>
        <a:p>
          <a:endParaRPr lang="sk-SK"/>
        </a:p>
      </dgm:t>
    </dgm:pt>
    <dgm:pt modelId="{86326556-0CB8-478C-933C-5537FF5B48EF}" type="pres">
      <dgm:prSet presAssocID="{85CCA3A7-BB96-433A-AF3C-C38062E209C2}" presName="aSpace" presStyleCnt="0"/>
      <dgm:spPr/>
    </dgm:pt>
    <dgm:pt modelId="{CAFD62EE-848F-4AD5-A561-D989641158CF}" type="pres">
      <dgm:prSet presAssocID="{11D01C1E-9E4D-49DD-88F2-0B8D6C9415FB}" presName="aNode" presStyleLbl="fgAcc1" presStyleIdx="2" presStyleCnt="4" custScaleX="112200" custLinFactY="9734" custLinFactNeighborX="8962" custLinFactNeighborY="100000">
        <dgm:presLayoutVars>
          <dgm:bulletEnabled val="1"/>
        </dgm:presLayoutVars>
      </dgm:prSet>
      <dgm:spPr/>
      <dgm:t>
        <a:bodyPr/>
        <a:lstStyle/>
        <a:p>
          <a:endParaRPr lang="sk-SK"/>
        </a:p>
      </dgm:t>
    </dgm:pt>
    <dgm:pt modelId="{3E725A97-53F2-41E4-80C1-7440B1DFEAD8}" type="pres">
      <dgm:prSet presAssocID="{11D01C1E-9E4D-49DD-88F2-0B8D6C9415FB}" presName="aSpace" presStyleCnt="0"/>
      <dgm:spPr/>
    </dgm:pt>
    <dgm:pt modelId="{15AC6D6D-79FC-4B55-BA9D-8EE01CB061DE}" type="pres">
      <dgm:prSet presAssocID="{85928C10-89F9-46D4-952F-E949000AE9BC}" presName="aNode" presStyleLbl="fgAcc1" presStyleIdx="3" presStyleCnt="4" custScaleX="117584" custLinFactY="25068" custLinFactNeighborX="10445" custLinFactNeighborY="100000">
        <dgm:presLayoutVars>
          <dgm:bulletEnabled val="1"/>
        </dgm:presLayoutVars>
      </dgm:prSet>
      <dgm:spPr/>
      <dgm:t>
        <a:bodyPr/>
        <a:lstStyle/>
        <a:p>
          <a:endParaRPr lang="sk-SK"/>
        </a:p>
      </dgm:t>
    </dgm:pt>
    <dgm:pt modelId="{46857E26-23F0-4864-9C75-B47CA124A222}" type="pres">
      <dgm:prSet presAssocID="{85928C10-89F9-46D4-952F-E949000AE9BC}" presName="aSpace" presStyleCnt="0"/>
      <dgm:spPr/>
    </dgm:pt>
  </dgm:ptLst>
  <dgm:cxnLst>
    <dgm:cxn modelId="{25A88417-F4BD-47BD-86C3-C3DD773FF21F}" srcId="{DE8584BF-8CD8-4150-87EF-50FB630A78C8}" destId="{11D01C1E-9E4D-49DD-88F2-0B8D6C9415FB}" srcOrd="2" destOrd="0" parTransId="{77E51022-6C78-45DE-82B9-EBD046BBAC5B}" sibTransId="{2A37DB6B-357D-4512-8545-9AC51A64E8B7}"/>
    <dgm:cxn modelId="{B5B0C316-FEBF-4E8D-B7AB-89986F35ECD7}" type="presOf" srcId="{0F8CF84E-7E56-4F32-A990-76BD6F23D52C}" destId="{D4104855-44B9-4095-8F5D-FE4DF907BC91}" srcOrd="0" destOrd="0" presId="urn:microsoft.com/office/officeart/2005/8/layout/pyramid2"/>
    <dgm:cxn modelId="{E9FA0C03-FDAC-491B-B7DF-1BC43E763C66}" type="presOf" srcId="{85928C10-89F9-46D4-952F-E949000AE9BC}" destId="{15AC6D6D-79FC-4B55-BA9D-8EE01CB061DE}" srcOrd="0" destOrd="0" presId="urn:microsoft.com/office/officeart/2005/8/layout/pyramid2"/>
    <dgm:cxn modelId="{8B4EA448-2AFD-413B-947D-0277406F59E1}" type="presOf" srcId="{DE8584BF-8CD8-4150-87EF-50FB630A78C8}" destId="{758CB7B5-ABD8-4569-B7BA-21DAB5B65174}" srcOrd="0" destOrd="0" presId="urn:microsoft.com/office/officeart/2005/8/layout/pyramid2"/>
    <dgm:cxn modelId="{DE901086-FB80-4A3D-A044-3698D4CC2F10}" type="presOf" srcId="{11D01C1E-9E4D-49DD-88F2-0B8D6C9415FB}" destId="{CAFD62EE-848F-4AD5-A561-D989641158CF}" srcOrd="0" destOrd="0" presId="urn:microsoft.com/office/officeart/2005/8/layout/pyramid2"/>
    <dgm:cxn modelId="{C6368551-1D36-4B47-BD35-FAFC8FD6F58E}" type="presOf" srcId="{85CCA3A7-BB96-433A-AF3C-C38062E209C2}" destId="{3E659EFD-E8F5-4D7B-A424-31D5CF8B0BC9}" srcOrd="0" destOrd="0" presId="urn:microsoft.com/office/officeart/2005/8/layout/pyramid2"/>
    <dgm:cxn modelId="{4800614E-75DB-4153-9127-9DEE12492072}" srcId="{DE8584BF-8CD8-4150-87EF-50FB630A78C8}" destId="{85CCA3A7-BB96-433A-AF3C-C38062E209C2}" srcOrd="1" destOrd="0" parTransId="{90346AA1-19A4-4D3A-A62E-0698D5505B24}" sibTransId="{E214DCC3-9795-4A04-BD73-E2647289A8A7}"/>
    <dgm:cxn modelId="{82A350C9-3376-46F4-96C7-DAC91728F46A}" srcId="{DE8584BF-8CD8-4150-87EF-50FB630A78C8}" destId="{0F8CF84E-7E56-4F32-A990-76BD6F23D52C}" srcOrd="0" destOrd="0" parTransId="{49B6084F-1250-42A7-A55C-48CA46E01D18}" sibTransId="{D0DCB11B-5A35-4786-B1A0-423EB850DD14}"/>
    <dgm:cxn modelId="{757B82B9-1201-4584-B607-A081179504F4}" srcId="{DE8584BF-8CD8-4150-87EF-50FB630A78C8}" destId="{85928C10-89F9-46D4-952F-E949000AE9BC}" srcOrd="3" destOrd="0" parTransId="{C8F31713-A217-45FC-BEA7-E2BAC1F154F0}" sibTransId="{4C1780BF-3836-4940-9125-63DEE984EF3F}"/>
    <dgm:cxn modelId="{A0F923AA-DEEE-484A-B617-DC0FE6C9FD46}" type="presParOf" srcId="{758CB7B5-ABD8-4569-B7BA-21DAB5B65174}" destId="{F72825D5-D56E-4B37-9B96-9B4F4DCE0872}" srcOrd="0" destOrd="0" presId="urn:microsoft.com/office/officeart/2005/8/layout/pyramid2"/>
    <dgm:cxn modelId="{2A796399-C883-4588-9F3E-DF76C9E87849}" type="presParOf" srcId="{758CB7B5-ABD8-4569-B7BA-21DAB5B65174}" destId="{00D2616A-ABA0-41C9-B5F7-611A72FF2BC8}" srcOrd="1" destOrd="0" presId="urn:microsoft.com/office/officeart/2005/8/layout/pyramid2"/>
    <dgm:cxn modelId="{8D5862A2-9038-4557-8EE4-BFB27B72A290}" type="presParOf" srcId="{00D2616A-ABA0-41C9-B5F7-611A72FF2BC8}" destId="{D4104855-44B9-4095-8F5D-FE4DF907BC91}" srcOrd="0" destOrd="0" presId="urn:microsoft.com/office/officeart/2005/8/layout/pyramid2"/>
    <dgm:cxn modelId="{751BA7A6-9730-485D-AFB1-0788F77CB50D}" type="presParOf" srcId="{00D2616A-ABA0-41C9-B5F7-611A72FF2BC8}" destId="{DD8237CA-1D74-431F-A5A5-82C4C444C4D8}" srcOrd="1" destOrd="0" presId="urn:microsoft.com/office/officeart/2005/8/layout/pyramid2"/>
    <dgm:cxn modelId="{713DEA88-1FCA-4C4B-8EA0-1AE42F01DC5B}" type="presParOf" srcId="{00D2616A-ABA0-41C9-B5F7-611A72FF2BC8}" destId="{3E659EFD-E8F5-4D7B-A424-31D5CF8B0BC9}" srcOrd="2" destOrd="0" presId="urn:microsoft.com/office/officeart/2005/8/layout/pyramid2"/>
    <dgm:cxn modelId="{3BB5FC12-7271-4E1B-9C7D-82E7EA30BD54}" type="presParOf" srcId="{00D2616A-ABA0-41C9-B5F7-611A72FF2BC8}" destId="{86326556-0CB8-478C-933C-5537FF5B48EF}" srcOrd="3" destOrd="0" presId="urn:microsoft.com/office/officeart/2005/8/layout/pyramid2"/>
    <dgm:cxn modelId="{06D2B08D-DA6E-4630-AFE1-7FC7D4ED7328}" type="presParOf" srcId="{00D2616A-ABA0-41C9-B5F7-611A72FF2BC8}" destId="{CAFD62EE-848F-4AD5-A561-D989641158CF}" srcOrd="4" destOrd="0" presId="urn:microsoft.com/office/officeart/2005/8/layout/pyramid2"/>
    <dgm:cxn modelId="{4E3B4A48-4C56-445A-BE35-AD85EAF687CF}" type="presParOf" srcId="{00D2616A-ABA0-41C9-B5F7-611A72FF2BC8}" destId="{3E725A97-53F2-41E4-80C1-7440B1DFEAD8}" srcOrd="5" destOrd="0" presId="urn:microsoft.com/office/officeart/2005/8/layout/pyramid2"/>
    <dgm:cxn modelId="{A5402C1B-B5CC-4785-AE77-CC45417E9127}" type="presParOf" srcId="{00D2616A-ABA0-41C9-B5F7-611A72FF2BC8}" destId="{15AC6D6D-79FC-4B55-BA9D-8EE01CB061DE}" srcOrd="6" destOrd="0" presId="urn:microsoft.com/office/officeart/2005/8/layout/pyramid2"/>
    <dgm:cxn modelId="{7464C545-CECF-4331-8494-762CF2BC6BFB}" type="presParOf" srcId="{00D2616A-ABA0-41C9-B5F7-611A72FF2BC8}" destId="{46857E26-23F0-4864-9C75-B47CA124A222}"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endParaRPr lang="sk-SK" sz="16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B0ED529E-E6F3-4EC7-BF3A-A8D36A15BA04}">
      <dgm:prSet custT="1"/>
      <dgm:spPr/>
      <dgm:t>
        <a:bodyPr/>
        <a:lstStyle/>
        <a:p>
          <a:r>
            <a:rPr lang="sk-SK" sz="2400" dirty="0"/>
            <a:t>rozvíjanie občianskych kompetencií motivovaním žiakov k zdôvodneniu svojho názoru, postoja, vytváraním príležitosti na aktívne počúvanie a diskusiu,</a:t>
          </a:r>
        </a:p>
      </dgm:t>
    </dgm:pt>
    <dgm:pt modelId="{F9706EAE-92D0-48E9-8D69-9AF75D25A752}" type="parTrans" cxnId="{F56708AB-0482-46F0-9E3A-05759E4B64E5}">
      <dgm:prSet/>
      <dgm:spPr/>
      <dgm:t>
        <a:bodyPr/>
        <a:lstStyle/>
        <a:p>
          <a:endParaRPr lang="sk-SK"/>
        </a:p>
      </dgm:t>
    </dgm:pt>
    <dgm:pt modelId="{BB485C5F-4FD6-49A9-ACB4-D3F8559DAF53}" type="sibTrans" cxnId="{F56708AB-0482-46F0-9E3A-05759E4B64E5}">
      <dgm:prSet/>
      <dgm:spPr/>
      <dgm:t>
        <a:bodyPr/>
        <a:lstStyle/>
        <a:p>
          <a:endParaRPr lang="sk-SK"/>
        </a:p>
      </dgm:t>
    </dgm:pt>
    <dgm:pt modelId="{994C4931-F0C4-4471-A745-0CA3E38E9FFB}">
      <dgm:prSet custT="1"/>
      <dgm:spPr/>
      <dgm:t>
        <a:bodyPr/>
        <a:lstStyle/>
        <a:p>
          <a:r>
            <a:rPr lang="sk-SK" sz="2400" dirty="0"/>
            <a:t>uplatňovanie </a:t>
          </a:r>
          <a:r>
            <a:rPr lang="sk-SK" sz="2400" dirty="0" err="1"/>
            <a:t>formatívneho</a:t>
          </a:r>
          <a:r>
            <a:rPr lang="sk-SK" sz="2400" dirty="0"/>
            <a:t> hodnotenia ako nástroja pre zlepšenie výkonu žiakov regulovaním svojich postupov v učení.</a:t>
          </a:r>
        </a:p>
      </dgm:t>
    </dgm:pt>
    <dgm:pt modelId="{B1DDE5E3-2391-4AE2-BBF3-0AC05F3B6BEE}" type="parTrans" cxnId="{273FB059-26A8-4320-A3EB-6E395552D8C8}">
      <dgm:prSet/>
      <dgm:spPr/>
      <dgm:t>
        <a:bodyPr/>
        <a:lstStyle/>
        <a:p>
          <a:endParaRPr lang="sk-SK"/>
        </a:p>
      </dgm:t>
    </dgm:pt>
    <dgm:pt modelId="{E1A2CD3B-BAF9-48F0-A4AD-ACC077385A7F}" type="sibTrans" cxnId="{273FB059-26A8-4320-A3EB-6E395552D8C8}">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dgm:presLayoutVars>
          <dgm:bulletEnabled val="1"/>
        </dgm:presLayoutVars>
      </dgm:prSet>
      <dgm:spPr/>
      <dgm:t>
        <a:bodyPr/>
        <a:lstStyle/>
        <a:p>
          <a:endParaRPr lang="sk-SK"/>
        </a:p>
      </dgm:t>
    </dgm:pt>
  </dgm:ptLst>
  <dgm:cxnLst>
    <dgm:cxn modelId="{F43F8148-5721-4E33-A209-53CEB750EC23}" type="presOf" srcId="{448BD675-8830-4946-81D1-D5733BBA4E5F}" destId="{E2EFFE7A-23B9-4274-837C-988B3447767D}" srcOrd="0" destOrd="0" presId="urn:microsoft.com/office/officeart/2005/8/layout/vList5"/>
    <dgm:cxn modelId="{ED2B7677-BEB0-4130-8A7B-FE227E733B8F}" srcId="{74018B88-0235-4AD9-84C2-D0C7C0B6529B}" destId="{066068C3-8598-40FA-8842-A8451B9094F3}" srcOrd="4" destOrd="0" parTransId="{51CC6478-87C7-46C6-8460-2C55930269AF}" sibTransId="{448C66AC-4E6B-4156-B79A-0743AF316456}"/>
    <dgm:cxn modelId="{48437B03-1F1D-4F0E-8992-F09367539027}" type="presOf" srcId="{066068C3-8598-40FA-8842-A8451B9094F3}" destId="{E2EFFE7A-23B9-4274-837C-988B3447767D}" srcOrd="0" destOrd="4"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20AB10B3-1BDA-4A42-B927-B80EDCA73C43}" type="presOf" srcId="{19C83C09-58D8-42FB-B912-F6E85D8B3F32}" destId="{E2EFFE7A-23B9-4274-837C-988B3447767D}" srcOrd="0" destOrd="3" presId="urn:microsoft.com/office/officeart/2005/8/layout/vList5"/>
    <dgm:cxn modelId="{E6CD1D14-EA48-47AB-8066-5927E9495A9B}" srcId="{74018B88-0235-4AD9-84C2-D0C7C0B6529B}" destId="{19C83C09-58D8-42FB-B912-F6E85D8B3F32}" srcOrd="3" destOrd="0" parTransId="{250671A7-46CE-4D71-9CB1-276BDC83449E}" sibTransId="{178FE55E-2F7A-4620-B321-03E8983DDC5D}"/>
    <dgm:cxn modelId="{2D10EF12-745E-4AAC-92B8-99DA18E0F6B5}" type="presOf" srcId="{B6E92737-532B-4CED-AB53-F2917EEBB8D3}" destId="{BBC72140-E735-4CBC-93C9-DD740AF3443F}" srcOrd="0" destOrd="0" presId="urn:microsoft.com/office/officeart/2005/8/layout/vList5"/>
    <dgm:cxn modelId="{311DEF2A-2300-4997-AB99-7CD9606B2BE0}" type="presOf" srcId="{B0ED529E-E6F3-4EC7-BF3A-A8D36A15BA04}" destId="{E2EFFE7A-23B9-4274-837C-988B3447767D}" srcOrd="0" destOrd="1" presId="urn:microsoft.com/office/officeart/2005/8/layout/vList5"/>
    <dgm:cxn modelId="{273FB059-26A8-4320-A3EB-6E395552D8C8}" srcId="{74018B88-0235-4AD9-84C2-D0C7C0B6529B}" destId="{994C4931-F0C4-4471-A745-0CA3E38E9FFB}" srcOrd="2" destOrd="0" parTransId="{B1DDE5E3-2391-4AE2-BBF3-0AC05F3B6BEE}" sibTransId="{E1A2CD3B-BAF9-48F0-A4AD-ACC077385A7F}"/>
    <dgm:cxn modelId="{F56708AB-0482-46F0-9E3A-05759E4B64E5}" srcId="{74018B88-0235-4AD9-84C2-D0C7C0B6529B}" destId="{B0ED529E-E6F3-4EC7-BF3A-A8D36A15BA04}" srcOrd="1" destOrd="0" parTransId="{F9706EAE-92D0-48E9-8D69-9AF75D25A752}" sibTransId="{BB485C5F-4FD6-49A9-ACB4-D3F8559DAF53}"/>
    <dgm:cxn modelId="{7F656190-2CCC-4C2C-9C18-DD1141B35165}" type="presOf" srcId="{994C4931-F0C4-4471-A745-0CA3E38E9FFB}"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A5E09E-A660-4BFE-AF60-33E20FED965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k-SK"/>
        </a:p>
      </dgm:t>
    </dgm:pt>
    <dgm:pt modelId="{0BB912E4-261B-43E4-8493-F7BA8B7B6F32}">
      <dgm:prSet phldrT="[Text]" custT="1"/>
      <dgm:spPr/>
      <dgm:t>
        <a:bodyPr/>
        <a:lstStyle/>
        <a:p>
          <a:r>
            <a:rPr lang="sk-SK" sz="4000" dirty="0" err="1">
              <a:solidFill>
                <a:schemeClr val="tx1"/>
              </a:solidFill>
            </a:rPr>
            <a:t>Formatívne</a:t>
          </a:r>
          <a:r>
            <a:rPr lang="sk-SK" sz="4000" dirty="0">
              <a:solidFill>
                <a:schemeClr val="tx1"/>
              </a:solidFill>
            </a:rPr>
            <a:t> hodnotenie</a:t>
          </a:r>
        </a:p>
      </dgm:t>
    </dgm:pt>
    <dgm:pt modelId="{24EA7429-014D-4F97-ABB4-E2F643B8088E}" type="parTrans" cxnId="{66E49338-2AC4-442E-93B0-9AD0A44140AC}">
      <dgm:prSet/>
      <dgm:spPr/>
      <dgm:t>
        <a:bodyPr/>
        <a:lstStyle/>
        <a:p>
          <a:endParaRPr lang="sk-SK"/>
        </a:p>
      </dgm:t>
    </dgm:pt>
    <dgm:pt modelId="{6F98E82A-DF32-45D8-B49E-D696D6565E56}" type="sibTrans" cxnId="{66E49338-2AC4-442E-93B0-9AD0A44140AC}">
      <dgm:prSet/>
      <dgm:spPr/>
      <dgm:t>
        <a:bodyPr/>
        <a:lstStyle/>
        <a:p>
          <a:endParaRPr lang="sk-SK"/>
        </a:p>
      </dgm:t>
    </dgm:pt>
    <dgm:pt modelId="{948E77EE-503A-4759-99C8-E1BF3C01C626}">
      <dgm:prSet phldrT="[Text]" custT="1"/>
      <dgm:spPr/>
      <dgm:t>
        <a:bodyPr/>
        <a:lstStyle/>
        <a:p>
          <a:r>
            <a:rPr lang="sk-SK" sz="2400" dirty="0">
              <a:solidFill>
                <a:schemeClr val="tx1"/>
              </a:solidFill>
            </a:rPr>
            <a:t>Plánovaný a nepretržitý proces.</a:t>
          </a:r>
        </a:p>
      </dgm:t>
    </dgm:pt>
    <dgm:pt modelId="{D25558E4-7495-428B-9F42-D47FB36E7302}" type="parTrans" cxnId="{5D708B28-313E-4BF2-B304-6C3ED25DCA86}">
      <dgm:prSet/>
      <dgm:spPr/>
      <dgm:t>
        <a:bodyPr/>
        <a:lstStyle/>
        <a:p>
          <a:endParaRPr lang="sk-SK"/>
        </a:p>
      </dgm:t>
    </dgm:pt>
    <dgm:pt modelId="{D5BA0148-C550-468E-BE76-427F2321A372}" type="sibTrans" cxnId="{5D708B28-313E-4BF2-B304-6C3ED25DCA86}">
      <dgm:prSet/>
      <dgm:spPr/>
      <dgm:t>
        <a:bodyPr/>
        <a:lstStyle/>
        <a:p>
          <a:endParaRPr lang="sk-SK"/>
        </a:p>
      </dgm:t>
    </dgm:pt>
    <dgm:pt modelId="{8302E0E5-A5C1-43F1-83EC-B2138879EC76}">
      <dgm:prSet phldrT="[Text]" custT="1"/>
      <dgm:spPr/>
      <dgm:t>
        <a:bodyPr/>
        <a:lstStyle/>
        <a:p>
          <a:r>
            <a:rPr lang="sk-SK" sz="2400" dirty="0">
              <a:solidFill>
                <a:schemeClr val="tx1"/>
              </a:solidFill>
            </a:rPr>
            <a:t>Technika na pomoc žiakom optimalizovať ich učenie.</a:t>
          </a:r>
        </a:p>
      </dgm:t>
    </dgm:pt>
    <dgm:pt modelId="{CAEDABBA-5E14-4588-84AD-D75B68588FCB}" type="parTrans" cxnId="{7AEE214F-4213-4685-8509-DDA3E8FA49FF}">
      <dgm:prSet/>
      <dgm:spPr/>
      <dgm:t>
        <a:bodyPr/>
        <a:lstStyle/>
        <a:p>
          <a:endParaRPr lang="sk-SK"/>
        </a:p>
      </dgm:t>
    </dgm:pt>
    <dgm:pt modelId="{59137F3C-B223-458C-A6B3-0673FC4BE5E6}" type="sibTrans" cxnId="{7AEE214F-4213-4685-8509-DDA3E8FA49FF}">
      <dgm:prSet/>
      <dgm:spPr/>
      <dgm:t>
        <a:bodyPr/>
        <a:lstStyle/>
        <a:p>
          <a:endParaRPr lang="sk-SK"/>
        </a:p>
      </dgm:t>
    </dgm:pt>
    <dgm:pt modelId="{78D09B96-6B20-4B67-9C8E-DD71BBEB8BC4}">
      <dgm:prSet phldrT="[Text]" custT="1"/>
      <dgm:spPr/>
      <dgm:t>
        <a:bodyPr/>
        <a:lstStyle/>
        <a:p>
          <a:r>
            <a:rPr lang="sk-SK" sz="2400" dirty="0">
              <a:solidFill>
                <a:schemeClr val="tx1"/>
              </a:solidFill>
            </a:rPr>
            <a:t>Súbor činností zameraných na získanie spätnej väzby – informácií ohľadom pokroku a rozvoja žiaka, ktoré vedú k zlepšeniu jeho vzdelávacích výsledkov.</a:t>
          </a:r>
        </a:p>
      </dgm:t>
    </dgm:pt>
    <dgm:pt modelId="{8053DFC4-862C-41CB-85D8-0004E96E7A09}" type="parTrans" cxnId="{2EDE4A51-D915-4C18-96F3-172E5EF5AEEB}">
      <dgm:prSet/>
      <dgm:spPr/>
      <dgm:t>
        <a:bodyPr/>
        <a:lstStyle/>
        <a:p>
          <a:endParaRPr lang="sk-SK"/>
        </a:p>
      </dgm:t>
    </dgm:pt>
    <dgm:pt modelId="{19C20076-98BA-4C01-9BEF-4F8E8FCC989D}" type="sibTrans" cxnId="{2EDE4A51-D915-4C18-96F3-172E5EF5AEEB}">
      <dgm:prSet/>
      <dgm:spPr/>
      <dgm:t>
        <a:bodyPr/>
        <a:lstStyle/>
        <a:p>
          <a:endParaRPr lang="sk-SK"/>
        </a:p>
      </dgm:t>
    </dgm:pt>
    <dgm:pt modelId="{CDC3C6E6-AC8D-4D1D-964A-3C7B341EB7DE}">
      <dgm:prSet phldrT="[Text]" custT="1"/>
      <dgm:spPr/>
      <dgm:t>
        <a:bodyPr/>
        <a:lstStyle/>
        <a:p>
          <a:r>
            <a:rPr lang="sk-SK" sz="2400" dirty="0">
              <a:solidFill>
                <a:schemeClr val="tx1"/>
              </a:solidFill>
            </a:rPr>
            <a:t>Hodnotenie zamerané na možnosti zlepšenia sa učenia žiaka ako na meranie výkonu známkou.</a:t>
          </a:r>
        </a:p>
      </dgm:t>
    </dgm:pt>
    <dgm:pt modelId="{38ECDEA8-C62D-457B-8C89-95A7D7ADB392}" type="parTrans" cxnId="{E24365DC-EC59-44AC-B55F-EC0D3F20855A}">
      <dgm:prSet/>
      <dgm:spPr/>
      <dgm:t>
        <a:bodyPr/>
        <a:lstStyle/>
        <a:p>
          <a:endParaRPr lang="sk-SK"/>
        </a:p>
      </dgm:t>
    </dgm:pt>
    <dgm:pt modelId="{A16271BC-4516-4823-B5E0-47840BA49A2E}" type="sibTrans" cxnId="{E24365DC-EC59-44AC-B55F-EC0D3F20855A}">
      <dgm:prSet/>
      <dgm:spPr/>
      <dgm:t>
        <a:bodyPr/>
        <a:lstStyle/>
        <a:p>
          <a:endParaRPr lang="sk-SK"/>
        </a:p>
      </dgm:t>
    </dgm:pt>
    <dgm:pt modelId="{853C90D7-F04E-4ABC-83F4-5257219828F3}" type="pres">
      <dgm:prSet presAssocID="{5CA5E09E-A660-4BFE-AF60-33E20FED9653}" presName="Name0" presStyleCnt="0">
        <dgm:presLayoutVars>
          <dgm:chPref val="1"/>
          <dgm:dir/>
          <dgm:animOne val="branch"/>
          <dgm:animLvl val="lvl"/>
          <dgm:resizeHandles val="exact"/>
        </dgm:presLayoutVars>
      </dgm:prSet>
      <dgm:spPr/>
      <dgm:t>
        <a:bodyPr/>
        <a:lstStyle/>
        <a:p>
          <a:endParaRPr lang="sk-SK"/>
        </a:p>
      </dgm:t>
    </dgm:pt>
    <dgm:pt modelId="{0DF534A1-5696-4278-A0D1-5737160BF091}" type="pres">
      <dgm:prSet presAssocID="{0BB912E4-261B-43E4-8493-F7BA8B7B6F32}" presName="root1" presStyleCnt="0"/>
      <dgm:spPr/>
    </dgm:pt>
    <dgm:pt modelId="{149AB201-6B13-49CF-8B22-5AF072595636}" type="pres">
      <dgm:prSet presAssocID="{0BB912E4-261B-43E4-8493-F7BA8B7B6F32}" presName="LevelOneTextNode" presStyleLbl="node0" presStyleIdx="0" presStyleCnt="1">
        <dgm:presLayoutVars>
          <dgm:chPref val="3"/>
        </dgm:presLayoutVars>
      </dgm:prSet>
      <dgm:spPr/>
      <dgm:t>
        <a:bodyPr/>
        <a:lstStyle/>
        <a:p>
          <a:endParaRPr lang="sk-SK"/>
        </a:p>
      </dgm:t>
    </dgm:pt>
    <dgm:pt modelId="{00C824D5-1137-4C29-AE91-CA0E78AF2920}" type="pres">
      <dgm:prSet presAssocID="{0BB912E4-261B-43E4-8493-F7BA8B7B6F32}" presName="level2hierChild" presStyleCnt="0"/>
      <dgm:spPr/>
    </dgm:pt>
    <dgm:pt modelId="{11A9AE0F-3F29-48C8-A05A-096C3D2DE84F}" type="pres">
      <dgm:prSet presAssocID="{D25558E4-7495-428B-9F42-D47FB36E7302}" presName="conn2-1" presStyleLbl="parChTrans1D2" presStyleIdx="0" presStyleCnt="4"/>
      <dgm:spPr/>
      <dgm:t>
        <a:bodyPr/>
        <a:lstStyle/>
        <a:p>
          <a:endParaRPr lang="sk-SK"/>
        </a:p>
      </dgm:t>
    </dgm:pt>
    <dgm:pt modelId="{2B27044E-EF16-4481-8BE4-D5318B71489B}" type="pres">
      <dgm:prSet presAssocID="{D25558E4-7495-428B-9F42-D47FB36E7302}" presName="connTx" presStyleLbl="parChTrans1D2" presStyleIdx="0" presStyleCnt="4"/>
      <dgm:spPr/>
      <dgm:t>
        <a:bodyPr/>
        <a:lstStyle/>
        <a:p>
          <a:endParaRPr lang="sk-SK"/>
        </a:p>
      </dgm:t>
    </dgm:pt>
    <dgm:pt modelId="{2B62C5D6-F7B0-454C-9E8E-291424591444}" type="pres">
      <dgm:prSet presAssocID="{948E77EE-503A-4759-99C8-E1BF3C01C626}" presName="root2" presStyleCnt="0"/>
      <dgm:spPr/>
    </dgm:pt>
    <dgm:pt modelId="{089D3027-CC2D-4829-AA5B-5DB46AF74776}" type="pres">
      <dgm:prSet presAssocID="{948E77EE-503A-4759-99C8-E1BF3C01C626}" presName="LevelTwoTextNode" presStyleLbl="node2" presStyleIdx="0" presStyleCnt="4" custScaleX="180519">
        <dgm:presLayoutVars>
          <dgm:chPref val="3"/>
        </dgm:presLayoutVars>
      </dgm:prSet>
      <dgm:spPr/>
      <dgm:t>
        <a:bodyPr/>
        <a:lstStyle/>
        <a:p>
          <a:endParaRPr lang="sk-SK"/>
        </a:p>
      </dgm:t>
    </dgm:pt>
    <dgm:pt modelId="{5796A215-F49F-4BE7-8BB9-E43330ECA091}" type="pres">
      <dgm:prSet presAssocID="{948E77EE-503A-4759-99C8-E1BF3C01C626}" presName="level3hierChild" presStyleCnt="0"/>
      <dgm:spPr/>
    </dgm:pt>
    <dgm:pt modelId="{F0819691-DB8D-481A-B2BD-82258993AD24}" type="pres">
      <dgm:prSet presAssocID="{CAEDABBA-5E14-4588-84AD-D75B68588FCB}" presName="conn2-1" presStyleLbl="parChTrans1D2" presStyleIdx="1" presStyleCnt="4"/>
      <dgm:spPr/>
      <dgm:t>
        <a:bodyPr/>
        <a:lstStyle/>
        <a:p>
          <a:endParaRPr lang="sk-SK"/>
        </a:p>
      </dgm:t>
    </dgm:pt>
    <dgm:pt modelId="{C905803F-61A2-417D-A814-E89DB8FF1E86}" type="pres">
      <dgm:prSet presAssocID="{CAEDABBA-5E14-4588-84AD-D75B68588FCB}" presName="connTx" presStyleLbl="parChTrans1D2" presStyleIdx="1" presStyleCnt="4"/>
      <dgm:spPr/>
      <dgm:t>
        <a:bodyPr/>
        <a:lstStyle/>
        <a:p>
          <a:endParaRPr lang="sk-SK"/>
        </a:p>
      </dgm:t>
    </dgm:pt>
    <dgm:pt modelId="{1E5CC79B-AC60-4207-891E-49FA054BFE9B}" type="pres">
      <dgm:prSet presAssocID="{8302E0E5-A5C1-43F1-83EC-B2138879EC76}" presName="root2" presStyleCnt="0"/>
      <dgm:spPr/>
    </dgm:pt>
    <dgm:pt modelId="{8FBAE6B4-8FFB-4A27-B7F6-5F2308AFDC6D}" type="pres">
      <dgm:prSet presAssocID="{8302E0E5-A5C1-43F1-83EC-B2138879EC76}" presName="LevelTwoTextNode" presStyleLbl="node2" presStyleIdx="1" presStyleCnt="4" custScaleX="180040">
        <dgm:presLayoutVars>
          <dgm:chPref val="3"/>
        </dgm:presLayoutVars>
      </dgm:prSet>
      <dgm:spPr/>
      <dgm:t>
        <a:bodyPr/>
        <a:lstStyle/>
        <a:p>
          <a:endParaRPr lang="sk-SK"/>
        </a:p>
      </dgm:t>
    </dgm:pt>
    <dgm:pt modelId="{1973D484-0322-4198-B8EA-7F34497807AD}" type="pres">
      <dgm:prSet presAssocID="{8302E0E5-A5C1-43F1-83EC-B2138879EC76}" presName="level3hierChild" presStyleCnt="0"/>
      <dgm:spPr/>
    </dgm:pt>
    <dgm:pt modelId="{8CA6B175-69EC-4BD3-B29D-5AB3FC45C357}" type="pres">
      <dgm:prSet presAssocID="{8053DFC4-862C-41CB-85D8-0004E96E7A09}" presName="conn2-1" presStyleLbl="parChTrans1D2" presStyleIdx="2" presStyleCnt="4"/>
      <dgm:spPr/>
      <dgm:t>
        <a:bodyPr/>
        <a:lstStyle/>
        <a:p>
          <a:endParaRPr lang="sk-SK"/>
        </a:p>
      </dgm:t>
    </dgm:pt>
    <dgm:pt modelId="{0E1AFFC2-E75A-4760-A880-94A28B1A6A09}" type="pres">
      <dgm:prSet presAssocID="{8053DFC4-862C-41CB-85D8-0004E96E7A09}" presName="connTx" presStyleLbl="parChTrans1D2" presStyleIdx="2" presStyleCnt="4"/>
      <dgm:spPr/>
      <dgm:t>
        <a:bodyPr/>
        <a:lstStyle/>
        <a:p>
          <a:endParaRPr lang="sk-SK"/>
        </a:p>
      </dgm:t>
    </dgm:pt>
    <dgm:pt modelId="{23421109-7F6B-4D91-B1C6-6F4325C1225A}" type="pres">
      <dgm:prSet presAssocID="{78D09B96-6B20-4B67-9C8E-DD71BBEB8BC4}" presName="root2" presStyleCnt="0"/>
      <dgm:spPr/>
    </dgm:pt>
    <dgm:pt modelId="{60FC06BB-ED1D-42FC-8B21-29554A067CD8}" type="pres">
      <dgm:prSet presAssocID="{78D09B96-6B20-4B67-9C8E-DD71BBEB8BC4}" presName="LevelTwoTextNode" presStyleLbl="node2" presStyleIdx="2" presStyleCnt="4" custScaleX="179082" custLinFactNeighborX="959" custLinFactNeighborY="-786">
        <dgm:presLayoutVars>
          <dgm:chPref val="3"/>
        </dgm:presLayoutVars>
      </dgm:prSet>
      <dgm:spPr/>
      <dgm:t>
        <a:bodyPr/>
        <a:lstStyle/>
        <a:p>
          <a:endParaRPr lang="sk-SK"/>
        </a:p>
      </dgm:t>
    </dgm:pt>
    <dgm:pt modelId="{190CAE90-3A3B-4916-89E0-3A5075551D07}" type="pres">
      <dgm:prSet presAssocID="{78D09B96-6B20-4B67-9C8E-DD71BBEB8BC4}" presName="level3hierChild" presStyleCnt="0"/>
      <dgm:spPr/>
    </dgm:pt>
    <dgm:pt modelId="{570328AC-1AB6-452C-974E-9CB55915B748}" type="pres">
      <dgm:prSet presAssocID="{38ECDEA8-C62D-457B-8C89-95A7D7ADB392}" presName="conn2-1" presStyleLbl="parChTrans1D2" presStyleIdx="3" presStyleCnt="4"/>
      <dgm:spPr/>
      <dgm:t>
        <a:bodyPr/>
        <a:lstStyle/>
        <a:p>
          <a:endParaRPr lang="sk-SK"/>
        </a:p>
      </dgm:t>
    </dgm:pt>
    <dgm:pt modelId="{FB8C7AD0-80A6-4602-BB15-69B670E7FAE7}" type="pres">
      <dgm:prSet presAssocID="{38ECDEA8-C62D-457B-8C89-95A7D7ADB392}" presName="connTx" presStyleLbl="parChTrans1D2" presStyleIdx="3" presStyleCnt="4"/>
      <dgm:spPr/>
      <dgm:t>
        <a:bodyPr/>
        <a:lstStyle/>
        <a:p>
          <a:endParaRPr lang="sk-SK"/>
        </a:p>
      </dgm:t>
    </dgm:pt>
    <dgm:pt modelId="{54584521-1F24-4897-AB4E-420DC3878636}" type="pres">
      <dgm:prSet presAssocID="{CDC3C6E6-AC8D-4D1D-964A-3C7B341EB7DE}" presName="root2" presStyleCnt="0"/>
      <dgm:spPr/>
    </dgm:pt>
    <dgm:pt modelId="{D7C34B8E-7DD4-407F-9B04-011036E2C188}" type="pres">
      <dgm:prSet presAssocID="{CDC3C6E6-AC8D-4D1D-964A-3C7B341EB7DE}" presName="LevelTwoTextNode" presStyleLbl="node2" presStyleIdx="3" presStyleCnt="4" custScaleX="180815">
        <dgm:presLayoutVars>
          <dgm:chPref val="3"/>
        </dgm:presLayoutVars>
      </dgm:prSet>
      <dgm:spPr/>
      <dgm:t>
        <a:bodyPr/>
        <a:lstStyle/>
        <a:p>
          <a:endParaRPr lang="sk-SK"/>
        </a:p>
      </dgm:t>
    </dgm:pt>
    <dgm:pt modelId="{EBD3AC9F-F4C7-4A18-B1D0-6E6381CE51F5}" type="pres">
      <dgm:prSet presAssocID="{CDC3C6E6-AC8D-4D1D-964A-3C7B341EB7DE}" presName="level3hierChild" presStyleCnt="0"/>
      <dgm:spPr/>
    </dgm:pt>
  </dgm:ptLst>
  <dgm:cxnLst>
    <dgm:cxn modelId="{20F31B18-7872-4C2D-BEE9-7646E038FE53}" type="presOf" srcId="{8053DFC4-862C-41CB-85D8-0004E96E7A09}" destId="{0E1AFFC2-E75A-4760-A880-94A28B1A6A09}" srcOrd="1" destOrd="0" presId="urn:microsoft.com/office/officeart/2008/layout/HorizontalMultiLevelHierarchy"/>
    <dgm:cxn modelId="{F9AC52CF-4D5B-401B-B653-5845F0A89637}" type="presOf" srcId="{D25558E4-7495-428B-9F42-D47FB36E7302}" destId="{2B27044E-EF16-4481-8BE4-D5318B71489B}" srcOrd="1" destOrd="0" presId="urn:microsoft.com/office/officeart/2008/layout/HorizontalMultiLevelHierarchy"/>
    <dgm:cxn modelId="{4C6389D8-98FE-42BA-9C67-354E26E6E9FB}" type="presOf" srcId="{CAEDABBA-5E14-4588-84AD-D75B68588FCB}" destId="{F0819691-DB8D-481A-B2BD-82258993AD24}" srcOrd="0" destOrd="0" presId="urn:microsoft.com/office/officeart/2008/layout/HorizontalMultiLevelHierarchy"/>
    <dgm:cxn modelId="{C77E5280-0E77-406B-A3CF-A2CD49D3639A}" type="presOf" srcId="{0BB912E4-261B-43E4-8493-F7BA8B7B6F32}" destId="{149AB201-6B13-49CF-8B22-5AF072595636}" srcOrd="0" destOrd="0" presId="urn:microsoft.com/office/officeart/2008/layout/HorizontalMultiLevelHierarchy"/>
    <dgm:cxn modelId="{5D708B28-313E-4BF2-B304-6C3ED25DCA86}" srcId="{0BB912E4-261B-43E4-8493-F7BA8B7B6F32}" destId="{948E77EE-503A-4759-99C8-E1BF3C01C626}" srcOrd="0" destOrd="0" parTransId="{D25558E4-7495-428B-9F42-D47FB36E7302}" sibTransId="{D5BA0148-C550-468E-BE76-427F2321A372}"/>
    <dgm:cxn modelId="{B54288F4-EFDB-4B39-9F1F-4F967DDB3512}" type="presOf" srcId="{CAEDABBA-5E14-4588-84AD-D75B68588FCB}" destId="{C905803F-61A2-417D-A814-E89DB8FF1E86}" srcOrd="1" destOrd="0" presId="urn:microsoft.com/office/officeart/2008/layout/HorizontalMultiLevelHierarchy"/>
    <dgm:cxn modelId="{DD0E5D4B-0D77-4001-ADB8-0DBDFCBBBA9B}" type="presOf" srcId="{38ECDEA8-C62D-457B-8C89-95A7D7ADB392}" destId="{FB8C7AD0-80A6-4602-BB15-69B670E7FAE7}" srcOrd="1" destOrd="0" presId="urn:microsoft.com/office/officeart/2008/layout/HorizontalMultiLevelHierarchy"/>
    <dgm:cxn modelId="{7B3FF77F-3BCD-49C8-B34D-17EB6DC09DA6}" type="presOf" srcId="{948E77EE-503A-4759-99C8-E1BF3C01C626}" destId="{089D3027-CC2D-4829-AA5B-5DB46AF74776}" srcOrd="0" destOrd="0" presId="urn:microsoft.com/office/officeart/2008/layout/HorizontalMultiLevelHierarchy"/>
    <dgm:cxn modelId="{470EC2F4-1C24-4A48-AAF8-F4E20B13FC04}" type="presOf" srcId="{5CA5E09E-A660-4BFE-AF60-33E20FED9653}" destId="{853C90D7-F04E-4ABC-83F4-5257219828F3}" srcOrd="0" destOrd="0" presId="urn:microsoft.com/office/officeart/2008/layout/HorizontalMultiLevelHierarchy"/>
    <dgm:cxn modelId="{55D69A39-F951-4CCA-AEAE-F07CC0D30E9F}" type="presOf" srcId="{D25558E4-7495-428B-9F42-D47FB36E7302}" destId="{11A9AE0F-3F29-48C8-A05A-096C3D2DE84F}" srcOrd="0" destOrd="0" presId="urn:microsoft.com/office/officeart/2008/layout/HorizontalMultiLevelHierarchy"/>
    <dgm:cxn modelId="{729D091E-DFC9-4E69-95F8-63A8E8BDD882}" type="presOf" srcId="{8053DFC4-862C-41CB-85D8-0004E96E7A09}" destId="{8CA6B175-69EC-4BD3-B29D-5AB3FC45C357}" srcOrd="0" destOrd="0" presId="urn:microsoft.com/office/officeart/2008/layout/HorizontalMultiLevelHierarchy"/>
    <dgm:cxn modelId="{E24365DC-EC59-44AC-B55F-EC0D3F20855A}" srcId="{0BB912E4-261B-43E4-8493-F7BA8B7B6F32}" destId="{CDC3C6E6-AC8D-4D1D-964A-3C7B341EB7DE}" srcOrd="3" destOrd="0" parTransId="{38ECDEA8-C62D-457B-8C89-95A7D7ADB392}" sibTransId="{A16271BC-4516-4823-B5E0-47840BA49A2E}"/>
    <dgm:cxn modelId="{66E49338-2AC4-442E-93B0-9AD0A44140AC}" srcId="{5CA5E09E-A660-4BFE-AF60-33E20FED9653}" destId="{0BB912E4-261B-43E4-8493-F7BA8B7B6F32}" srcOrd="0" destOrd="0" parTransId="{24EA7429-014D-4F97-ABB4-E2F643B8088E}" sibTransId="{6F98E82A-DF32-45D8-B49E-D696D6565E56}"/>
    <dgm:cxn modelId="{7AEE214F-4213-4685-8509-DDA3E8FA49FF}" srcId="{0BB912E4-261B-43E4-8493-F7BA8B7B6F32}" destId="{8302E0E5-A5C1-43F1-83EC-B2138879EC76}" srcOrd="1" destOrd="0" parTransId="{CAEDABBA-5E14-4588-84AD-D75B68588FCB}" sibTransId="{59137F3C-B223-458C-A6B3-0673FC4BE5E6}"/>
    <dgm:cxn modelId="{E526AE37-DBF4-4AE9-8C43-E3431D212AC0}" type="presOf" srcId="{38ECDEA8-C62D-457B-8C89-95A7D7ADB392}" destId="{570328AC-1AB6-452C-974E-9CB55915B748}" srcOrd="0" destOrd="0" presId="urn:microsoft.com/office/officeart/2008/layout/HorizontalMultiLevelHierarchy"/>
    <dgm:cxn modelId="{9026D3C8-DEE1-45D2-9CD4-3F14D229382C}" type="presOf" srcId="{78D09B96-6B20-4B67-9C8E-DD71BBEB8BC4}" destId="{60FC06BB-ED1D-42FC-8B21-29554A067CD8}" srcOrd="0" destOrd="0" presId="urn:microsoft.com/office/officeart/2008/layout/HorizontalMultiLevelHierarchy"/>
    <dgm:cxn modelId="{A84F701F-BD2A-4721-BDC9-6769EB639967}" type="presOf" srcId="{8302E0E5-A5C1-43F1-83EC-B2138879EC76}" destId="{8FBAE6B4-8FFB-4A27-B7F6-5F2308AFDC6D}" srcOrd="0" destOrd="0" presId="urn:microsoft.com/office/officeart/2008/layout/HorizontalMultiLevelHierarchy"/>
    <dgm:cxn modelId="{A7787027-8000-4956-AB5A-BD603A0CF4F3}" type="presOf" srcId="{CDC3C6E6-AC8D-4D1D-964A-3C7B341EB7DE}" destId="{D7C34B8E-7DD4-407F-9B04-011036E2C188}" srcOrd="0" destOrd="0" presId="urn:microsoft.com/office/officeart/2008/layout/HorizontalMultiLevelHierarchy"/>
    <dgm:cxn modelId="{2EDE4A51-D915-4C18-96F3-172E5EF5AEEB}" srcId="{0BB912E4-261B-43E4-8493-F7BA8B7B6F32}" destId="{78D09B96-6B20-4B67-9C8E-DD71BBEB8BC4}" srcOrd="2" destOrd="0" parTransId="{8053DFC4-862C-41CB-85D8-0004E96E7A09}" sibTransId="{19C20076-98BA-4C01-9BEF-4F8E8FCC989D}"/>
    <dgm:cxn modelId="{19E06CCA-CD50-402F-8ABF-472A5C959865}" type="presParOf" srcId="{853C90D7-F04E-4ABC-83F4-5257219828F3}" destId="{0DF534A1-5696-4278-A0D1-5737160BF091}" srcOrd="0" destOrd="0" presId="urn:microsoft.com/office/officeart/2008/layout/HorizontalMultiLevelHierarchy"/>
    <dgm:cxn modelId="{407205D1-F6E6-42DD-AA32-89D38AE5F128}" type="presParOf" srcId="{0DF534A1-5696-4278-A0D1-5737160BF091}" destId="{149AB201-6B13-49CF-8B22-5AF072595636}" srcOrd="0" destOrd="0" presId="urn:microsoft.com/office/officeart/2008/layout/HorizontalMultiLevelHierarchy"/>
    <dgm:cxn modelId="{44EDC5B4-EC9F-4946-BA52-B89C18B83EF7}" type="presParOf" srcId="{0DF534A1-5696-4278-A0D1-5737160BF091}" destId="{00C824D5-1137-4C29-AE91-CA0E78AF2920}" srcOrd="1" destOrd="0" presId="urn:microsoft.com/office/officeart/2008/layout/HorizontalMultiLevelHierarchy"/>
    <dgm:cxn modelId="{AADA8DA2-37F0-4E89-86CD-787540B79A5D}" type="presParOf" srcId="{00C824D5-1137-4C29-AE91-CA0E78AF2920}" destId="{11A9AE0F-3F29-48C8-A05A-096C3D2DE84F}" srcOrd="0" destOrd="0" presId="urn:microsoft.com/office/officeart/2008/layout/HorizontalMultiLevelHierarchy"/>
    <dgm:cxn modelId="{064E48E5-FFEC-458D-B2EB-3F1DAADADD2E}" type="presParOf" srcId="{11A9AE0F-3F29-48C8-A05A-096C3D2DE84F}" destId="{2B27044E-EF16-4481-8BE4-D5318B71489B}" srcOrd="0" destOrd="0" presId="urn:microsoft.com/office/officeart/2008/layout/HorizontalMultiLevelHierarchy"/>
    <dgm:cxn modelId="{4BA1A411-D3B2-4AD4-84EB-A3871D86C30D}" type="presParOf" srcId="{00C824D5-1137-4C29-AE91-CA0E78AF2920}" destId="{2B62C5D6-F7B0-454C-9E8E-291424591444}" srcOrd="1" destOrd="0" presId="urn:microsoft.com/office/officeart/2008/layout/HorizontalMultiLevelHierarchy"/>
    <dgm:cxn modelId="{EA800656-B690-4EA8-AB88-B4F1810A63B6}" type="presParOf" srcId="{2B62C5D6-F7B0-454C-9E8E-291424591444}" destId="{089D3027-CC2D-4829-AA5B-5DB46AF74776}" srcOrd="0" destOrd="0" presId="urn:microsoft.com/office/officeart/2008/layout/HorizontalMultiLevelHierarchy"/>
    <dgm:cxn modelId="{02F0AEAA-397D-4B3C-BAA3-D43377A4C7E3}" type="presParOf" srcId="{2B62C5D6-F7B0-454C-9E8E-291424591444}" destId="{5796A215-F49F-4BE7-8BB9-E43330ECA091}" srcOrd="1" destOrd="0" presId="urn:microsoft.com/office/officeart/2008/layout/HorizontalMultiLevelHierarchy"/>
    <dgm:cxn modelId="{3E6018A0-BB1C-42E7-885A-AB998F41C341}" type="presParOf" srcId="{00C824D5-1137-4C29-AE91-CA0E78AF2920}" destId="{F0819691-DB8D-481A-B2BD-82258993AD24}" srcOrd="2" destOrd="0" presId="urn:microsoft.com/office/officeart/2008/layout/HorizontalMultiLevelHierarchy"/>
    <dgm:cxn modelId="{B9CC8421-EA3D-445F-BA5D-CB143F5BCBEA}" type="presParOf" srcId="{F0819691-DB8D-481A-B2BD-82258993AD24}" destId="{C905803F-61A2-417D-A814-E89DB8FF1E86}" srcOrd="0" destOrd="0" presId="urn:microsoft.com/office/officeart/2008/layout/HorizontalMultiLevelHierarchy"/>
    <dgm:cxn modelId="{7DB8607E-8D75-4F80-AB16-4FCF90182F7B}" type="presParOf" srcId="{00C824D5-1137-4C29-AE91-CA0E78AF2920}" destId="{1E5CC79B-AC60-4207-891E-49FA054BFE9B}" srcOrd="3" destOrd="0" presId="urn:microsoft.com/office/officeart/2008/layout/HorizontalMultiLevelHierarchy"/>
    <dgm:cxn modelId="{1EACF20D-CF0E-436B-8C5F-6EF0F7090DCE}" type="presParOf" srcId="{1E5CC79B-AC60-4207-891E-49FA054BFE9B}" destId="{8FBAE6B4-8FFB-4A27-B7F6-5F2308AFDC6D}" srcOrd="0" destOrd="0" presId="urn:microsoft.com/office/officeart/2008/layout/HorizontalMultiLevelHierarchy"/>
    <dgm:cxn modelId="{03BE7ED0-5851-4F57-88F1-8B0DA6480987}" type="presParOf" srcId="{1E5CC79B-AC60-4207-891E-49FA054BFE9B}" destId="{1973D484-0322-4198-B8EA-7F34497807AD}" srcOrd="1" destOrd="0" presId="urn:microsoft.com/office/officeart/2008/layout/HorizontalMultiLevelHierarchy"/>
    <dgm:cxn modelId="{D4C84BFD-D34B-4D91-85F1-7606D4133A73}" type="presParOf" srcId="{00C824D5-1137-4C29-AE91-CA0E78AF2920}" destId="{8CA6B175-69EC-4BD3-B29D-5AB3FC45C357}" srcOrd="4" destOrd="0" presId="urn:microsoft.com/office/officeart/2008/layout/HorizontalMultiLevelHierarchy"/>
    <dgm:cxn modelId="{FD162F9D-26A4-4800-B6BC-9110BACEC1D8}" type="presParOf" srcId="{8CA6B175-69EC-4BD3-B29D-5AB3FC45C357}" destId="{0E1AFFC2-E75A-4760-A880-94A28B1A6A09}" srcOrd="0" destOrd="0" presId="urn:microsoft.com/office/officeart/2008/layout/HorizontalMultiLevelHierarchy"/>
    <dgm:cxn modelId="{E186917D-D1A7-483F-BA6A-CAD2BA969C05}" type="presParOf" srcId="{00C824D5-1137-4C29-AE91-CA0E78AF2920}" destId="{23421109-7F6B-4D91-B1C6-6F4325C1225A}" srcOrd="5" destOrd="0" presId="urn:microsoft.com/office/officeart/2008/layout/HorizontalMultiLevelHierarchy"/>
    <dgm:cxn modelId="{2AD2E025-3752-41AA-A260-E652A24EE90F}" type="presParOf" srcId="{23421109-7F6B-4D91-B1C6-6F4325C1225A}" destId="{60FC06BB-ED1D-42FC-8B21-29554A067CD8}" srcOrd="0" destOrd="0" presId="urn:microsoft.com/office/officeart/2008/layout/HorizontalMultiLevelHierarchy"/>
    <dgm:cxn modelId="{611DA307-99B3-4698-9B76-E8EC06CDF5BF}" type="presParOf" srcId="{23421109-7F6B-4D91-B1C6-6F4325C1225A}" destId="{190CAE90-3A3B-4916-89E0-3A5075551D07}" srcOrd="1" destOrd="0" presId="urn:microsoft.com/office/officeart/2008/layout/HorizontalMultiLevelHierarchy"/>
    <dgm:cxn modelId="{6D6A8CB1-9BCA-4FD7-86E9-6AE334A47517}" type="presParOf" srcId="{00C824D5-1137-4C29-AE91-CA0E78AF2920}" destId="{570328AC-1AB6-452C-974E-9CB55915B748}" srcOrd="6" destOrd="0" presId="urn:microsoft.com/office/officeart/2008/layout/HorizontalMultiLevelHierarchy"/>
    <dgm:cxn modelId="{6789346B-F884-4FBB-8C4F-7DC26940A4BE}" type="presParOf" srcId="{570328AC-1AB6-452C-974E-9CB55915B748}" destId="{FB8C7AD0-80A6-4602-BB15-69B670E7FAE7}" srcOrd="0" destOrd="0" presId="urn:microsoft.com/office/officeart/2008/layout/HorizontalMultiLevelHierarchy"/>
    <dgm:cxn modelId="{737157C6-8C93-4CE0-9EF0-945762E57C7E}" type="presParOf" srcId="{00C824D5-1137-4C29-AE91-CA0E78AF2920}" destId="{54584521-1F24-4897-AB4E-420DC3878636}" srcOrd="7" destOrd="0" presId="urn:microsoft.com/office/officeart/2008/layout/HorizontalMultiLevelHierarchy"/>
    <dgm:cxn modelId="{0D0CF9F6-3435-4A22-9D93-DE2400649E5C}" type="presParOf" srcId="{54584521-1F24-4897-AB4E-420DC3878636}" destId="{D7C34B8E-7DD4-407F-9B04-011036E2C188}" srcOrd="0" destOrd="0" presId="urn:microsoft.com/office/officeart/2008/layout/HorizontalMultiLevelHierarchy"/>
    <dgm:cxn modelId="{45AFD0E6-01D6-4D0D-B917-AD8844EB95C5}" type="presParOf" srcId="{54584521-1F24-4897-AB4E-420DC3878636}" destId="{EBD3AC9F-F4C7-4A18-B1D0-6E6381CE51F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016126-5F09-4FC0-B469-795AD23C5916}"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sk-SK"/>
        </a:p>
      </dgm:t>
    </dgm:pt>
    <dgm:pt modelId="{B5D241D0-D8FA-402B-A0B4-1601EE4B272F}">
      <dgm:prSet custT="1"/>
      <dgm:spPr/>
      <dgm:t>
        <a:bodyPr/>
        <a:lstStyle/>
        <a:p>
          <a:pPr rtl="0"/>
          <a:r>
            <a:rPr lang="sk-SK" sz="1800" b="1" dirty="0" err="1">
              <a:solidFill>
                <a:schemeClr val="tx1"/>
              </a:solidFill>
              <a:effectLst>
                <a:outerShdw blurRad="38100" dist="38100" dir="2700000" algn="tl">
                  <a:srgbClr val="000000">
                    <a:alpha val="43137"/>
                  </a:srgbClr>
                </a:outerShdw>
              </a:effectLst>
            </a:rPr>
            <a:t>Formatívne</a:t>
          </a:r>
          <a:r>
            <a:rPr lang="sk-SK" sz="1800" b="1" dirty="0">
              <a:solidFill>
                <a:schemeClr val="tx1"/>
              </a:solidFill>
              <a:effectLst>
                <a:outerShdw blurRad="38100" dist="38100" dir="2700000" algn="tl">
                  <a:srgbClr val="000000">
                    <a:alpha val="43137"/>
                  </a:srgbClr>
                </a:outerShdw>
              </a:effectLst>
            </a:rPr>
            <a:t> hodnotenie - ciele</a:t>
          </a:r>
          <a:endParaRPr lang="sk-SK" sz="1800" dirty="0">
            <a:solidFill>
              <a:schemeClr val="tx1"/>
            </a:solidFill>
            <a:effectLst>
              <a:outerShdw blurRad="38100" dist="38100" dir="2700000" algn="tl">
                <a:srgbClr val="000000">
                  <a:alpha val="43137"/>
                </a:srgbClr>
              </a:outerShdw>
            </a:effectLst>
          </a:endParaRPr>
        </a:p>
      </dgm:t>
    </dgm:pt>
    <dgm:pt modelId="{65774B43-9FFA-4C0D-9A58-A89EB6827EAB}" type="parTrans" cxnId="{9000580E-5C2E-41D8-9F9F-6BA1D52A6855}">
      <dgm:prSet/>
      <dgm:spPr/>
      <dgm:t>
        <a:bodyPr/>
        <a:lstStyle/>
        <a:p>
          <a:endParaRPr lang="sk-SK"/>
        </a:p>
      </dgm:t>
    </dgm:pt>
    <dgm:pt modelId="{17F90F05-059B-4B95-BA74-CA0586388044}" type="sibTrans" cxnId="{9000580E-5C2E-41D8-9F9F-6BA1D52A6855}">
      <dgm:prSet/>
      <dgm:spPr/>
      <dgm:t>
        <a:bodyPr/>
        <a:lstStyle/>
        <a:p>
          <a:endParaRPr lang="sk-SK"/>
        </a:p>
      </dgm:t>
    </dgm:pt>
    <dgm:pt modelId="{3A043B78-E2F0-4C41-91B1-1580D289E685}">
      <dgm:prSet custT="1"/>
      <dgm:spPr/>
      <dgm:t>
        <a:bodyPr/>
        <a:lstStyle/>
        <a:p>
          <a:pPr rtl="0"/>
          <a:r>
            <a:rPr lang="sk-SK" sz="1600" b="1" dirty="0">
              <a:solidFill>
                <a:schemeClr val="tx1"/>
              </a:solidFill>
            </a:rPr>
            <a:t>Získať informáciu o aktuálnom stave vedomostí a zručností žiakov.</a:t>
          </a:r>
          <a:endParaRPr lang="sk-SK" sz="1600" dirty="0">
            <a:solidFill>
              <a:schemeClr val="tx1"/>
            </a:solidFill>
          </a:endParaRPr>
        </a:p>
      </dgm:t>
    </dgm:pt>
    <dgm:pt modelId="{47FCC02A-AC20-41E2-9574-0DC8E4645AD4}" type="parTrans" cxnId="{2375FCE7-5B4A-4BEA-80F7-2282EDDC967B}">
      <dgm:prSet/>
      <dgm:spPr/>
      <dgm:t>
        <a:bodyPr/>
        <a:lstStyle/>
        <a:p>
          <a:endParaRPr lang="sk-SK"/>
        </a:p>
      </dgm:t>
    </dgm:pt>
    <dgm:pt modelId="{06A718DA-9A12-499D-AC0A-0D2C36C4C1D7}" type="sibTrans" cxnId="{2375FCE7-5B4A-4BEA-80F7-2282EDDC967B}">
      <dgm:prSet/>
      <dgm:spPr/>
      <dgm:t>
        <a:bodyPr/>
        <a:lstStyle/>
        <a:p>
          <a:endParaRPr lang="sk-SK"/>
        </a:p>
      </dgm:t>
    </dgm:pt>
    <dgm:pt modelId="{3D65682E-3341-400A-9010-C6F7F055BC50}">
      <dgm:prSet custT="1"/>
      <dgm:spPr/>
      <dgm:t>
        <a:bodyPr/>
        <a:lstStyle/>
        <a:p>
          <a:pPr rtl="0"/>
          <a:r>
            <a:rPr lang="sk-SK" sz="1600" b="1" dirty="0">
              <a:solidFill>
                <a:schemeClr val="tx1"/>
              </a:solidFill>
              <a:latin typeface="+mn-lt"/>
            </a:rPr>
            <a:t>Nasmerovať žiakov k uvedomeniu si nedostatkov a k ich efektívnej eliminácii.</a:t>
          </a:r>
          <a:endParaRPr lang="sk-SK" sz="1600" dirty="0">
            <a:solidFill>
              <a:schemeClr val="tx1"/>
            </a:solidFill>
            <a:latin typeface="+mn-lt"/>
          </a:endParaRPr>
        </a:p>
      </dgm:t>
    </dgm:pt>
    <dgm:pt modelId="{1E830EDA-6590-4305-8E76-07E51927AF14}" type="parTrans" cxnId="{A09B392B-747A-4BDB-9788-47501194919F}">
      <dgm:prSet/>
      <dgm:spPr/>
      <dgm:t>
        <a:bodyPr/>
        <a:lstStyle/>
        <a:p>
          <a:endParaRPr lang="sk-SK"/>
        </a:p>
      </dgm:t>
    </dgm:pt>
    <dgm:pt modelId="{623ABE8C-C9EF-4A4B-BA1F-951091700B0F}" type="sibTrans" cxnId="{A09B392B-747A-4BDB-9788-47501194919F}">
      <dgm:prSet/>
      <dgm:spPr/>
      <dgm:t>
        <a:bodyPr/>
        <a:lstStyle/>
        <a:p>
          <a:endParaRPr lang="sk-SK"/>
        </a:p>
      </dgm:t>
    </dgm:pt>
    <dgm:pt modelId="{742678D4-05EB-45B9-A2A0-E3F4DC5C6DFA}" type="pres">
      <dgm:prSet presAssocID="{B9016126-5F09-4FC0-B469-795AD23C5916}" presName="hierChild1" presStyleCnt="0">
        <dgm:presLayoutVars>
          <dgm:orgChart val="1"/>
          <dgm:chPref val="1"/>
          <dgm:dir/>
          <dgm:animOne val="branch"/>
          <dgm:animLvl val="lvl"/>
          <dgm:resizeHandles/>
        </dgm:presLayoutVars>
      </dgm:prSet>
      <dgm:spPr/>
      <dgm:t>
        <a:bodyPr/>
        <a:lstStyle/>
        <a:p>
          <a:endParaRPr lang="sk-SK"/>
        </a:p>
      </dgm:t>
    </dgm:pt>
    <dgm:pt modelId="{063EC13F-9596-4D08-9EB2-46CB7AF999A4}" type="pres">
      <dgm:prSet presAssocID="{B5D241D0-D8FA-402B-A0B4-1601EE4B272F}" presName="hierRoot1" presStyleCnt="0">
        <dgm:presLayoutVars>
          <dgm:hierBranch val="init"/>
        </dgm:presLayoutVars>
      </dgm:prSet>
      <dgm:spPr/>
    </dgm:pt>
    <dgm:pt modelId="{1D139DCD-F6BF-4D77-A79A-DFC37A479AD6}" type="pres">
      <dgm:prSet presAssocID="{B5D241D0-D8FA-402B-A0B4-1601EE4B272F}" presName="rootComposite1" presStyleCnt="0"/>
      <dgm:spPr/>
    </dgm:pt>
    <dgm:pt modelId="{6AE7ED3B-7BBC-4148-8C22-F2E5A0B1D7FF}" type="pres">
      <dgm:prSet presAssocID="{B5D241D0-D8FA-402B-A0B4-1601EE4B272F}" presName="rootText1" presStyleLbl="node0" presStyleIdx="0" presStyleCnt="1" custLinFactNeighborX="2775" custLinFactNeighborY="2723">
        <dgm:presLayoutVars>
          <dgm:chPref val="3"/>
        </dgm:presLayoutVars>
      </dgm:prSet>
      <dgm:spPr/>
      <dgm:t>
        <a:bodyPr/>
        <a:lstStyle/>
        <a:p>
          <a:endParaRPr lang="sk-SK"/>
        </a:p>
      </dgm:t>
    </dgm:pt>
    <dgm:pt modelId="{53522683-5AC1-4595-98DB-F95D657D908B}" type="pres">
      <dgm:prSet presAssocID="{B5D241D0-D8FA-402B-A0B4-1601EE4B272F}" presName="rootConnector1" presStyleLbl="node1" presStyleIdx="0" presStyleCnt="0"/>
      <dgm:spPr/>
      <dgm:t>
        <a:bodyPr/>
        <a:lstStyle/>
        <a:p>
          <a:endParaRPr lang="sk-SK"/>
        </a:p>
      </dgm:t>
    </dgm:pt>
    <dgm:pt modelId="{67A137F4-D7EB-49E8-804B-53B7182994FE}" type="pres">
      <dgm:prSet presAssocID="{B5D241D0-D8FA-402B-A0B4-1601EE4B272F}" presName="hierChild2" presStyleCnt="0"/>
      <dgm:spPr/>
    </dgm:pt>
    <dgm:pt modelId="{C6A4609C-92A9-4BC8-B3B5-7F9B406CC0F9}" type="pres">
      <dgm:prSet presAssocID="{47FCC02A-AC20-41E2-9574-0DC8E4645AD4}" presName="Name37" presStyleLbl="parChTrans1D2" presStyleIdx="0" presStyleCnt="2"/>
      <dgm:spPr/>
      <dgm:t>
        <a:bodyPr/>
        <a:lstStyle/>
        <a:p>
          <a:endParaRPr lang="sk-SK"/>
        </a:p>
      </dgm:t>
    </dgm:pt>
    <dgm:pt modelId="{F2DD74F1-7B95-4117-AEBF-390B9F68D5FE}" type="pres">
      <dgm:prSet presAssocID="{3A043B78-E2F0-4C41-91B1-1580D289E685}" presName="hierRoot2" presStyleCnt="0">
        <dgm:presLayoutVars>
          <dgm:hierBranch val="init"/>
        </dgm:presLayoutVars>
      </dgm:prSet>
      <dgm:spPr/>
    </dgm:pt>
    <dgm:pt modelId="{ED9896CA-4EFC-4D7B-8715-B67D8FD60AB2}" type="pres">
      <dgm:prSet presAssocID="{3A043B78-E2F0-4C41-91B1-1580D289E685}" presName="rootComposite" presStyleCnt="0"/>
      <dgm:spPr/>
    </dgm:pt>
    <dgm:pt modelId="{495F780E-632D-49C7-8944-6BBC347A51A1}" type="pres">
      <dgm:prSet presAssocID="{3A043B78-E2F0-4C41-91B1-1580D289E685}" presName="rootText" presStyleLbl="node2" presStyleIdx="0" presStyleCnt="2" custScaleX="94760" custScaleY="119656" custLinFactNeighborX="789" custLinFactNeighborY="-2076">
        <dgm:presLayoutVars>
          <dgm:chPref val="3"/>
        </dgm:presLayoutVars>
      </dgm:prSet>
      <dgm:spPr/>
      <dgm:t>
        <a:bodyPr/>
        <a:lstStyle/>
        <a:p>
          <a:endParaRPr lang="sk-SK"/>
        </a:p>
      </dgm:t>
    </dgm:pt>
    <dgm:pt modelId="{AF67F007-B84B-41E3-BB3A-9337DF4AFE62}" type="pres">
      <dgm:prSet presAssocID="{3A043B78-E2F0-4C41-91B1-1580D289E685}" presName="rootConnector" presStyleLbl="node2" presStyleIdx="0" presStyleCnt="2"/>
      <dgm:spPr/>
      <dgm:t>
        <a:bodyPr/>
        <a:lstStyle/>
        <a:p>
          <a:endParaRPr lang="sk-SK"/>
        </a:p>
      </dgm:t>
    </dgm:pt>
    <dgm:pt modelId="{1D4620B2-A261-4C13-AD36-AB280FDC0396}" type="pres">
      <dgm:prSet presAssocID="{3A043B78-E2F0-4C41-91B1-1580D289E685}" presName="hierChild4" presStyleCnt="0"/>
      <dgm:spPr/>
    </dgm:pt>
    <dgm:pt modelId="{BAD738C1-9B79-413B-AC03-DEE235CE3AFB}" type="pres">
      <dgm:prSet presAssocID="{3A043B78-E2F0-4C41-91B1-1580D289E685}" presName="hierChild5" presStyleCnt="0"/>
      <dgm:spPr/>
    </dgm:pt>
    <dgm:pt modelId="{12D31C24-B54B-4A2A-A186-A19FF6B1B2E1}" type="pres">
      <dgm:prSet presAssocID="{1E830EDA-6590-4305-8E76-07E51927AF14}" presName="Name37" presStyleLbl="parChTrans1D2" presStyleIdx="1" presStyleCnt="2"/>
      <dgm:spPr/>
      <dgm:t>
        <a:bodyPr/>
        <a:lstStyle/>
        <a:p>
          <a:endParaRPr lang="sk-SK"/>
        </a:p>
      </dgm:t>
    </dgm:pt>
    <dgm:pt modelId="{41FEA8C0-36B0-4A21-BF6F-3C2D835C1FAC}" type="pres">
      <dgm:prSet presAssocID="{3D65682E-3341-400A-9010-C6F7F055BC50}" presName="hierRoot2" presStyleCnt="0">
        <dgm:presLayoutVars>
          <dgm:hierBranch val="init"/>
        </dgm:presLayoutVars>
      </dgm:prSet>
      <dgm:spPr/>
    </dgm:pt>
    <dgm:pt modelId="{94832001-2555-439C-A898-C12D3341812C}" type="pres">
      <dgm:prSet presAssocID="{3D65682E-3341-400A-9010-C6F7F055BC50}" presName="rootComposite" presStyleCnt="0"/>
      <dgm:spPr/>
    </dgm:pt>
    <dgm:pt modelId="{C01180D9-56CE-429E-BE94-83C2B6ADE297}" type="pres">
      <dgm:prSet presAssocID="{3D65682E-3341-400A-9010-C6F7F055BC50}" presName="rootText" presStyleLbl="node2" presStyleIdx="1" presStyleCnt="2" custScaleX="96104" custScaleY="117868">
        <dgm:presLayoutVars>
          <dgm:chPref val="3"/>
        </dgm:presLayoutVars>
      </dgm:prSet>
      <dgm:spPr/>
      <dgm:t>
        <a:bodyPr/>
        <a:lstStyle/>
        <a:p>
          <a:endParaRPr lang="sk-SK"/>
        </a:p>
      </dgm:t>
    </dgm:pt>
    <dgm:pt modelId="{3D2084CB-591F-4A8F-8C1E-1ACE3E733CE4}" type="pres">
      <dgm:prSet presAssocID="{3D65682E-3341-400A-9010-C6F7F055BC50}" presName="rootConnector" presStyleLbl="node2" presStyleIdx="1" presStyleCnt="2"/>
      <dgm:spPr/>
      <dgm:t>
        <a:bodyPr/>
        <a:lstStyle/>
        <a:p>
          <a:endParaRPr lang="sk-SK"/>
        </a:p>
      </dgm:t>
    </dgm:pt>
    <dgm:pt modelId="{1782436D-10C5-4B81-98AA-7568B8F048FD}" type="pres">
      <dgm:prSet presAssocID="{3D65682E-3341-400A-9010-C6F7F055BC50}" presName="hierChild4" presStyleCnt="0"/>
      <dgm:spPr/>
    </dgm:pt>
    <dgm:pt modelId="{270C89EB-3941-4288-9710-C3707F2DFE8A}" type="pres">
      <dgm:prSet presAssocID="{3D65682E-3341-400A-9010-C6F7F055BC50}" presName="hierChild5" presStyleCnt="0"/>
      <dgm:spPr/>
    </dgm:pt>
    <dgm:pt modelId="{FB6ED872-1E7A-4A29-97CE-0CB6BFAD66E3}" type="pres">
      <dgm:prSet presAssocID="{B5D241D0-D8FA-402B-A0B4-1601EE4B272F}" presName="hierChild3" presStyleCnt="0"/>
      <dgm:spPr/>
    </dgm:pt>
  </dgm:ptLst>
  <dgm:cxnLst>
    <dgm:cxn modelId="{A09B392B-747A-4BDB-9788-47501194919F}" srcId="{B5D241D0-D8FA-402B-A0B4-1601EE4B272F}" destId="{3D65682E-3341-400A-9010-C6F7F055BC50}" srcOrd="1" destOrd="0" parTransId="{1E830EDA-6590-4305-8E76-07E51927AF14}" sibTransId="{623ABE8C-C9EF-4A4B-BA1F-951091700B0F}"/>
    <dgm:cxn modelId="{2375FCE7-5B4A-4BEA-80F7-2282EDDC967B}" srcId="{B5D241D0-D8FA-402B-A0B4-1601EE4B272F}" destId="{3A043B78-E2F0-4C41-91B1-1580D289E685}" srcOrd="0" destOrd="0" parTransId="{47FCC02A-AC20-41E2-9574-0DC8E4645AD4}" sibTransId="{06A718DA-9A12-499D-AC0A-0D2C36C4C1D7}"/>
    <dgm:cxn modelId="{72B1DFDE-E731-4797-BB76-9259932F4181}" type="presOf" srcId="{1E830EDA-6590-4305-8E76-07E51927AF14}" destId="{12D31C24-B54B-4A2A-A186-A19FF6B1B2E1}" srcOrd="0" destOrd="0" presId="urn:microsoft.com/office/officeart/2005/8/layout/orgChart1"/>
    <dgm:cxn modelId="{C288B426-C040-40FA-97FF-6A90E972208C}" type="presOf" srcId="{B9016126-5F09-4FC0-B469-795AD23C5916}" destId="{742678D4-05EB-45B9-A2A0-E3F4DC5C6DFA}" srcOrd="0" destOrd="0" presId="urn:microsoft.com/office/officeart/2005/8/layout/orgChart1"/>
    <dgm:cxn modelId="{A0B0DEA5-46C7-4AE0-A9EF-8703C82B43BA}" type="presOf" srcId="{3D65682E-3341-400A-9010-C6F7F055BC50}" destId="{3D2084CB-591F-4A8F-8C1E-1ACE3E733CE4}" srcOrd="1" destOrd="0" presId="urn:microsoft.com/office/officeart/2005/8/layout/orgChart1"/>
    <dgm:cxn modelId="{F0B995C2-C7DC-4F4F-B1F4-D8413E8758E6}" type="presOf" srcId="{B5D241D0-D8FA-402B-A0B4-1601EE4B272F}" destId="{6AE7ED3B-7BBC-4148-8C22-F2E5A0B1D7FF}" srcOrd="0" destOrd="0" presId="urn:microsoft.com/office/officeart/2005/8/layout/orgChart1"/>
    <dgm:cxn modelId="{7574F23F-FF7D-49AF-B856-608445F092A7}" type="presOf" srcId="{3A043B78-E2F0-4C41-91B1-1580D289E685}" destId="{AF67F007-B84B-41E3-BB3A-9337DF4AFE62}" srcOrd="1" destOrd="0" presId="urn:microsoft.com/office/officeart/2005/8/layout/orgChart1"/>
    <dgm:cxn modelId="{EB70EAC4-B378-4B18-AC21-D6A7121C3264}" type="presOf" srcId="{3A043B78-E2F0-4C41-91B1-1580D289E685}" destId="{495F780E-632D-49C7-8944-6BBC347A51A1}" srcOrd="0" destOrd="0" presId="urn:microsoft.com/office/officeart/2005/8/layout/orgChart1"/>
    <dgm:cxn modelId="{71F874F8-BA89-4298-95B3-A664AF0B95D9}" type="presOf" srcId="{47FCC02A-AC20-41E2-9574-0DC8E4645AD4}" destId="{C6A4609C-92A9-4BC8-B3B5-7F9B406CC0F9}" srcOrd="0" destOrd="0" presId="urn:microsoft.com/office/officeart/2005/8/layout/orgChart1"/>
    <dgm:cxn modelId="{9000580E-5C2E-41D8-9F9F-6BA1D52A6855}" srcId="{B9016126-5F09-4FC0-B469-795AD23C5916}" destId="{B5D241D0-D8FA-402B-A0B4-1601EE4B272F}" srcOrd="0" destOrd="0" parTransId="{65774B43-9FFA-4C0D-9A58-A89EB6827EAB}" sibTransId="{17F90F05-059B-4B95-BA74-CA0586388044}"/>
    <dgm:cxn modelId="{8C1451F2-F97A-4558-8857-18141C6E661C}" type="presOf" srcId="{3D65682E-3341-400A-9010-C6F7F055BC50}" destId="{C01180D9-56CE-429E-BE94-83C2B6ADE297}" srcOrd="0" destOrd="0" presId="urn:microsoft.com/office/officeart/2005/8/layout/orgChart1"/>
    <dgm:cxn modelId="{97AA0F73-3B06-4CA7-8948-FA5D8AC975B7}" type="presOf" srcId="{B5D241D0-D8FA-402B-A0B4-1601EE4B272F}" destId="{53522683-5AC1-4595-98DB-F95D657D908B}" srcOrd="1" destOrd="0" presId="urn:microsoft.com/office/officeart/2005/8/layout/orgChart1"/>
    <dgm:cxn modelId="{B9AD04F2-253F-44A1-ADBA-9B4C13E44CF9}" type="presParOf" srcId="{742678D4-05EB-45B9-A2A0-E3F4DC5C6DFA}" destId="{063EC13F-9596-4D08-9EB2-46CB7AF999A4}" srcOrd="0" destOrd="0" presId="urn:microsoft.com/office/officeart/2005/8/layout/orgChart1"/>
    <dgm:cxn modelId="{0216096A-1EC1-4F6B-8BD3-69EA5A4B3793}" type="presParOf" srcId="{063EC13F-9596-4D08-9EB2-46CB7AF999A4}" destId="{1D139DCD-F6BF-4D77-A79A-DFC37A479AD6}" srcOrd="0" destOrd="0" presId="urn:microsoft.com/office/officeart/2005/8/layout/orgChart1"/>
    <dgm:cxn modelId="{2C05425D-FA6F-4CE5-91CB-7132390C30C9}" type="presParOf" srcId="{1D139DCD-F6BF-4D77-A79A-DFC37A479AD6}" destId="{6AE7ED3B-7BBC-4148-8C22-F2E5A0B1D7FF}" srcOrd="0" destOrd="0" presId="urn:microsoft.com/office/officeart/2005/8/layout/orgChart1"/>
    <dgm:cxn modelId="{9EBDC9CF-D5A1-46B2-9813-98C065A4663C}" type="presParOf" srcId="{1D139DCD-F6BF-4D77-A79A-DFC37A479AD6}" destId="{53522683-5AC1-4595-98DB-F95D657D908B}" srcOrd="1" destOrd="0" presId="urn:microsoft.com/office/officeart/2005/8/layout/orgChart1"/>
    <dgm:cxn modelId="{E777122F-0431-4210-9A6D-82CE6A035C98}" type="presParOf" srcId="{063EC13F-9596-4D08-9EB2-46CB7AF999A4}" destId="{67A137F4-D7EB-49E8-804B-53B7182994FE}" srcOrd="1" destOrd="0" presId="urn:microsoft.com/office/officeart/2005/8/layout/orgChart1"/>
    <dgm:cxn modelId="{41CF024A-182D-4FD6-BFF8-745C495D0BFE}" type="presParOf" srcId="{67A137F4-D7EB-49E8-804B-53B7182994FE}" destId="{C6A4609C-92A9-4BC8-B3B5-7F9B406CC0F9}" srcOrd="0" destOrd="0" presId="urn:microsoft.com/office/officeart/2005/8/layout/orgChart1"/>
    <dgm:cxn modelId="{0FF4E5C1-AF9F-4BF1-9CB1-4689EA84D030}" type="presParOf" srcId="{67A137F4-D7EB-49E8-804B-53B7182994FE}" destId="{F2DD74F1-7B95-4117-AEBF-390B9F68D5FE}" srcOrd="1" destOrd="0" presId="urn:microsoft.com/office/officeart/2005/8/layout/orgChart1"/>
    <dgm:cxn modelId="{9740389F-1720-43A6-B6E2-F5E7FCBBC5C5}" type="presParOf" srcId="{F2DD74F1-7B95-4117-AEBF-390B9F68D5FE}" destId="{ED9896CA-4EFC-4D7B-8715-B67D8FD60AB2}" srcOrd="0" destOrd="0" presId="urn:microsoft.com/office/officeart/2005/8/layout/orgChart1"/>
    <dgm:cxn modelId="{D690F4C6-B3AE-4734-9E28-7F90142ED5EA}" type="presParOf" srcId="{ED9896CA-4EFC-4D7B-8715-B67D8FD60AB2}" destId="{495F780E-632D-49C7-8944-6BBC347A51A1}" srcOrd="0" destOrd="0" presId="urn:microsoft.com/office/officeart/2005/8/layout/orgChart1"/>
    <dgm:cxn modelId="{CCCB2407-F6A1-4942-9822-87CF8DF7D46C}" type="presParOf" srcId="{ED9896CA-4EFC-4D7B-8715-B67D8FD60AB2}" destId="{AF67F007-B84B-41E3-BB3A-9337DF4AFE62}" srcOrd="1" destOrd="0" presId="urn:microsoft.com/office/officeart/2005/8/layout/orgChart1"/>
    <dgm:cxn modelId="{930B992F-A3DB-431A-AAC8-CD1A08B0957B}" type="presParOf" srcId="{F2DD74F1-7B95-4117-AEBF-390B9F68D5FE}" destId="{1D4620B2-A261-4C13-AD36-AB280FDC0396}" srcOrd="1" destOrd="0" presId="urn:microsoft.com/office/officeart/2005/8/layout/orgChart1"/>
    <dgm:cxn modelId="{EDA60A0E-CB20-43D8-9FBB-03B93B0EF41E}" type="presParOf" srcId="{F2DD74F1-7B95-4117-AEBF-390B9F68D5FE}" destId="{BAD738C1-9B79-413B-AC03-DEE235CE3AFB}" srcOrd="2" destOrd="0" presId="urn:microsoft.com/office/officeart/2005/8/layout/orgChart1"/>
    <dgm:cxn modelId="{A41E89BF-9FEE-4A0A-B891-A59F8E8CF6F2}" type="presParOf" srcId="{67A137F4-D7EB-49E8-804B-53B7182994FE}" destId="{12D31C24-B54B-4A2A-A186-A19FF6B1B2E1}" srcOrd="2" destOrd="0" presId="urn:microsoft.com/office/officeart/2005/8/layout/orgChart1"/>
    <dgm:cxn modelId="{A15D56DC-E1E2-4167-9A56-D9E9683F0712}" type="presParOf" srcId="{67A137F4-D7EB-49E8-804B-53B7182994FE}" destId="{41FEA8C0-36B0-4A21-BF6F-3C2D835C1FAC}" srcOrd="3" destOrd="0" presId="urn:microsoft.com/office/officeart/2005/8/layout/orgChart1"/>
    <dgm:cxn modelId="{C60DADF2-A462-4994-9F78-7C6BB145E853}" type="presParOf" srcId="{41FEA8C0-36B0-4A21-BF6F-3C2D835C1FAC}" destId="{94832001-2555-439C-A898-C12D3341812C}" srcOrd="0" destOrd="0" presId="urn:microsoft.com/office/officeart/2005/8/layout/orgChart1"/>
    <dgm:cxn modelId="{C6B7314D-6A94-4828-9269-CAE13F86A1DA}" type="presParOf" srcId="{94832001-2555-439C-A898-C12D3341812C}" destId="{C01180D9-56CE-429E-BE94-83C2B6ADE297}" srcOrd="0" destOrd="0" presId="urn:microsoft.com/office/officeart/2005/8/layout/orgChart1"/>
    <dgm:cxn modelId="{B38104AB-D81C-4B41-A710-17DA4FA6E84D}" type="presParOf" srcId="{94832001-2555-439C-A898-C12D3341812C}" destId="{3D2084CB-591F-4A8F-8C1E-1ACE3E733CE4}" srcOrd="1" destOrd="0" presId="urn:microsoft.com/office/officeart/2005/8/layout/orgChart1"/>
    <dgm:cxn modelId="{595E8F82-A664-4FC2-9B1F-69325949330C}" type="presParOf" srcId="{41FEA8C0-36B0-4A21-BF6F-3C2D835C1FAC}" destId="{1782436D-10C5-4B81-98AA-7568B8F048FD}" srcOrd="1" destOrd="0" presId="urn:microsoft.com/office/officeart/2005/8/layout/orgChart1"/>
    <dgm:cxn modelId="{2419491F-9535-401E-8279-5BC1B5F8A608}" type="presParOf" srcId="{41FEA8C0-36B0-4A21-BF6F-3C2D835C1FAC}" destId="{270C89EB-3941-4288-9710-C3707F2DFE8A}" srcOrd="2" destOrd="0" presId="urn:microsoft.com/office/officeart/2005/8/layout/orgChart1"/>
    <dgm:cxn modelId="{9DFA0E12-7341-4082-AF0E-8CA2D50EB4B6}" type="presParOf" srcId="{063EC13F-9596-4D08-9EB2-46CB7AF999A4}" destId="{FB6ED872-1E7A-4A29-97CE-0CB6BFAD6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79FC8F-C7FC-48E2-94F9-93915614E2F0}" type="doc">
      <dgm:prSet loTypeId="urn:microsoft.com/office/officeart/2005/8/layout/cycle3" loCatId="cycle" qsTypeId="urn:microsoft.com/office/officeart/2005/8/quickstyle/3d2" qsCatId="3D" csTypeId="urn:microsoft.com/office/officeart/2005/8/colors/accent1_2" csCatId="accent1" phldr="1"/>
      <dgm:spPr/>
      <dgm:t>
        <a:bodyPr/>
        <a:lstStyle/>
        <a:p>
          <a:endParaRPr lang="sk-SK"/>
        </a:p>
      </dgm:t>
    </dgm:pt>
    <dgm:pt modelId="{E5505F77-F015-415E-B0AD-CC570D0837A5}">
      <dgm:prSet custT="1"/>
      <dgm:spPr/>
      <dgm:t>
        <a:bodyPr/>
        <a:lstStyle/>
        <a:p>
          <a:pPr rtl="0"/>
          <a:r>
            <a:rPr lang="sk-SK" sz="1600" dirty="0">
              <a:solidFill>
                <a:schemeClr val="tx1"/>
              </a:solidFill>
            </a:rPr>
            <a:t>Učenie žiakov je činnosť, ktorá je cielene orientovaná. </a:t>
          </a:r>
        </a:p>
        <a:p>
          <a:pPr rtl="0"/>
          <a:r>
            <a:rPr lang="sk-SK" sz="1600" dirty="0">
              <a:solidFill>
                <a:schemeClr val="tx1"/>
              </a:solidFill>
            </a:rPr>
            <a:t>Učenie nebýva bez chýb. </a:t>
          </a:r>
        </a:p>
        <a:p>
          <a:pPr rtl="0"/>
          <a:r>
            <a:rPr lang="sk-SK" sz="1600" dirty="0">
              <a:solidFill>
                <a:schemeClr val="tx1"/>
              </a:solidFill>
            </a:rPr>
            <a:t>Je úlohou učiteľa, aby naučil žiaka pracovať s chybou a využiť ju v prospech ďalšieho učenia. </a:t>
          </a:r>
        </a:p>
        <a:p>
          <a:pPr rtl="0"/>
          <a:r>
            <a:rPr lang="sk-SK" sz="1600" dirty="0">
              <a:solidFill>
                <a:schemeClr val="tx1"/>
              </a:solidFill>
            </a:rPr>
            <a:t>Práca s chybou sa realizuje v štyroch fázach:</a:t>
          </a:r>
        </a:p>
      </dgm:t>
    </dgm:pt>
    <dgm:pt modelId="{BD8DCB17-7BD2-4244-A8AB-FF0637BB25B4}" type="parTrans" cxnId="{A2482398-CA64-4071-A629-59C97F0E7637}">
      <dgm:prSet/>
      <dgm:spPr/>
      <dgm:t>
        <a:bodyPr/>
        <a:lstStyle/>
        <a:p>
          <a:endParaRPr lang="sk-SK"/>
        </a:p>
      </dgm:t>
    </dgm:pt>
    <dgm:pt modelId="{5136737E-35AD-4834-B345-B5DA34CF7F0E}" type="sibTrans" cxnId="{A2482398-CA64-4071-A629-59C97F0E7637}">
      <dgm:prSet/>
      <dgm:spPr/>
      <dgm:t>
        <a:bodyPr/>
        <a:lstStyle/>
        <a:p>
          <a:endParaRPr lang="sk-SK"/>
        </a:p>
      </dgm:t>
    </dgm:pt>
    <dgm:pt modelId="{608CC07F-BCA4-4814-B2C1-5665CE718C61}">
      <dgm:prSet custT="1"/>
      <dgm:spPr/>
      <dgm:t>
        <a:bodyPr/>
        <a:lstStyle/>
        <a:p>
          <a:pPr rtl="0"/>
          <a:r>
            <a:rPr lang="sk-SK" sz="1400" b="1" dirty="0">
              <a:solidFill>
                <a:schemeClr val="tx1"/>
              </a:solidFill>
            </a:rPr>
            <a:t>• odhalenie chyby, </a:t>
          </a:r>
        </a:p>
      </dgm:t>
    </dgm:pt>
    <dgm:pt modelId="{291BE291-820F-4674-8FE4-0A69A90F85A4}" type="parTrans" cxnId="{B095DC15-CF4E-4A23-876C-AB9BEBF4C2FC}">
      <dgm:prSet/>
      <dgm:spPr/>
      <dgm:t>
        <a:bodyPr/>
        <a:lstStyle/>
        <a:p>
          <a:endParaRPr lang="sk-SK"/>
        </a:p>
      </dgm:t>
    </dgm:pt>
    <dgm:pt modelId="{3DC23725-5E9C-4A68-9089-A94FF630569D}" type="sibTrans" cxnId="{B095DC15-CF4E-4A23-876C-AB9BEBF4C2FC}">
      <dgm:prSet/>
      <dgm:spPr/>
      <dgm:t>
        <a:bodyPr/>
        <a:lstStyle/>
        <a:p>
          <a:endParaRPr lang="sk-SK"/>
        </a:p>
      </dgm:t>
    </dgm:pt>
    <dgm:pt modelId="{1C4EEC9A-E7B0-4797-BDD4-75665327B085}">
      <dgm:prSet custT="1"/>
      <dgm:spPr/>
      <dgm:t>
        <a:bodyPr/>
        <a:lstStyle/>
        <a:p>
          <a:pPr rtl="0"/>
          <a:r>
            <a:rPr lang="sk-SK" sz="1400" b="1" dirty="0">
              <a:solidFill>
                <a:schemeClr val="tx1"/>
              </a:solidFill>
            </a:rPr>
            <a:t>• určenie miesta výskytu (identifikácia; podporovať žiakov, aby si chybu našli sami),</a:t>
          </a:r>
        </a:p>
      </dgm:t>
    </dgm:pt>
    <dgm:pt modelId="{A8CF2A20-1343-4BC6-9E6A-3BC9FB715DBE}" type="parTrans" cxnId="{8DA691A9-DDF0-4459-B09F-4AB6D14C4464}">
      <dgm:prSet/>
      <dgm:spPr/>
      <dgm:t>
        <a:bodyPr/>
        <a:lstStyle/>
        <a:p>
          <a:endParaRPr lang="sk-SK"/>
        </a:p>
      </dgm:t>
    </dgm:pt>
    <dgm:pt modelId="{F4243380-6911-4BA1-BDA8-BC2329795C8B}" type="sibTrans" cxnId="{8DA691A9-DDF0-4459-B09F-4AB6D14C4464}">
      <dgm:prSet/>
      <dgm:spPr/>
      <dgm:t>
        <a:bodyPr/>
        <a:lstStyle/>
        <a:p>
          <a:endParaRPr lang="sk-SK"/>
        </a:p>
      </dgm:t>
    </dgm:pt>
    <dgm:pt modelId="{1F17C694-85D1-42F0-BF24-C71CB600995B}">
      <dgm:prSet custT="1"/>
      <dgm:spPr/>
      <dgm:t>
        <a:bodyPr/>
        <a:lstStyle/>
        <a:p>
          <a:pPr rtl="0"/>
          <a:r>
            <a:rPr lang="sk-SK" sz="1200" b="1" dirty="0">
              <a:solidFill>
                <a:schemeClr val="tx1"/>
              </a:solidFill>
            </a:rPr>
            <a:t>• </a:t>
          </a:r>
          <a:r>
            <a:rPr lang="sk-SK" sz="1400" b="1" dirty="0">
              <a:solidFill>
                <a:schemeClr val="tx1"/>
              </a:solidFill>
            </a:rPr>
            <a:t>vysvetlenie chyby (interpretácia; zisťovať, prečo ju spravili),</a:t>
          </a:r>
        </a:p>
      </dgm:t>
    </dgm:pt>
    <dgm:pt modelId="{799F8B84-8DDC-4A68-9F73-51073B8BCF66}" type="parTrans" cxnId="{DB3A8499-CEC4-4388-8546-2CA451078A98}">
      <dgm:prSet/>
      <dgm:spPr/>
      <dgm:t>
        <a:bodyPr/>
        <a:lstStyle/>
        <a:p>
          <a:endParaRPr lang="sk-SK"/>
        </a:p>
      </dgm:t>
    </dgm:pt>
    <dgm:pt modelId="{63D07125-AA63-435B-9F1F-8AED160DB111}" type="sibTrans" cxnId="{DB3A8499-CEC4-4388-8546-2CA451078A98}">
      <dgm:prSet/>
      <dgm:spPr/>
      <dgm:t>
        <a:bodyPr/>
        <a:lstStyle/>
        <a:p>
          <a:endParaRPr lang="sk-SK"/>
        </a:p>
      </dgm:t>
    </dgm:pt>
    <dgm:pt modelId="{4B658E23-FF65-4FC1-B1A6-7708BBC2BB02}">
      <dgm:prSet custT="1"/>
      <dgm:spPr/>
      <dgm:t>
        <a:bodyPr/>
        <a:lstStyle/>
        <a:p>
          <a:pPr rtl="0"/>
          <a:r>
            <a:rPr lang="sk-SK" sz="1200" b="1" dirty="0">
              <a:solidFill>
                <a:schemeClr val="tx1"/>
              </a:solidFill>
            </a:rPr>
            <a:t>• </a:t>
          </a:r>
          <a:r>
            <a:rPr lang="sk-SK" sz="1400" b="1" dirty="0">
              <a:solidFill>
                <a:schemeClr val="tx1"/>
              </a:solidFill>
            </a:rPr>
            <a:t>oprava chyby</a:t>
          </a:r>
        </a:p>
        <a:p>
          <a:pPr rtl="0"/>
          <a:r>
            <a:rPr lang="sk-SK" sz="1400" b="1" dirty="0">
              <a:solidFill>
                <a:schemeClr val="tx1"/>
              </a:solidFill>
            </a:rPr>
            <a:t> (korekcia; ako ju odstrániť, resp. s ňou pracovať a zároveň učiť žiakov nebáť sa robiť chyby).</a:t>
          </a:r>
        </a:p>
      </dgm:t>
    </dgm:pt>
    <dgm:pt modelId="{86E3B358-B0FC-4CC8-9F2D-BD96E1788620}" type="parTrans" cxnId="{261855BB-6E60-4FFC-8A2A-35D9556EF873}">
      <dgm:prSet/>
      <dgm:spPr/>
      <dgm:t>
        <a:bodyPr/>
        <a:lstStyle/>
        <a:p>
          <a:endParaRPr lang="sk-SK"/>
        </a:p>
      </dgm:t>
    </dgm:pt>
    <dgm:pt modelId="{9CA72EC5-DE1F-4BAB-BA70-2C2257FFB387}" type="sibTrans" cxnId="{261855BB-6E60-4FFC-8A2A-35D9556EF873}">
      <dgm:prSet/>
      <dgm:spPr/>
      <dgm:t>
        <a:bodyPr/>
        <a:lstStyle/>
        <a:p>
          <a:endParaRPr lang="sk-SK"/>
        </a:p>
      </dgm:t>
    </dgm:pt>
    <dgm:pt modelId="{E45EBC64-7203-41CA-845B-E10B29B9C31C}" type="pres">
      <dgm:prSet presAssocID="{F979FC8F-C7FC-48E2-94F9-93915614E2F0}" presName="Name0" presStyleCnt="0">
        <dgm:presLayoutVars>
          <dgm:dir/>
          <dgm:resizeHandles val="exact"/>
        </dgm:presLayoutVars>
      </dgm:prSet>
      <dgm:spPr/>
      <dgm:t>
        <a:bodyPr/>
        <a:lstStyle/>
        <a:p>
          <a:endParaRPr lang="sk-SK"/>
        </a:p>
      </dgm:t>
    </dgm:pt>
    <dgm:pt modelId="{13ED346E-8C4F-46F9-A4B7-60E56CB1CDA7}" type="pres">
      <dgm:prSet presAssocID="{F979FC8F-C7FC-48E2-94F9-93915614E2F0}" presName="cycle" presStyleCnt="0"/>
      <dgm:spPr/>
    </dgm:pt>
    <dgm:pt modelId="{408340B4-755E-43D6-BA7C-DBEECC16488B}" type="pres">
      <dgm:prSet presAssocID="{E5505F77-F015-415E-B0AD-CC570D0837A5}" presName="nodeFirstNode" presStyleLbl="node1" presStyleIdx="0" presStyleCnt="5" custScaleX="144642" custScaleY="155514" custRadScaleRad="96847" custRadScaleInc="1561">
        <dgm:presLayoutVars>
          <dgm:bulletEnabled val="1"/>
        </dgm:presLayoutVars>
      </dgm:prSet>
      <dgm:spPr/>
      <dgm:t>
        <a:bodyPr/>
        <a:lstStyle/>
        <a:p>
          <a:endParaRPr lang="sk-SK"/>
        </a:p>
      </dgm:t>
    </dgm:pt>
    <dgm:pt modelId="{0288D0B4-33C1-491A-9EFE-981748AF194C}" type="pres">
      <dgm:prSet presAssocID="{5136737E-35AD-4834-B345-B5DA34CF7F0E}" presName="sibTransFirstNode" presStyleLbl="bgShp" presStyleIdx="0" presStyleCnt="1" custLinFactNeighborX="-1519" custLinFactNeighborY="3667"/>
      <dgm:spPr/>
      <dgm:t>
        <a:bodyPr/>
        <a:lstStyle/>
        <a:p>
          <a:endParaRPr lang="sk-SK"/>
        </a:p>
      </dgm:t>
    </dgm:pt>
    <dgm:pt modelId="{986C6A1A-1B7C-49D7-95DD-C36864E8FD42}" type="pres">
      <dgm:prSet presAssocID="{608CC07F-BCA4-4814-B2C1-5665CE718C61}" presName="nodeFollowingNodes" presStyleLbl="node1" presStyleIdx="1" presStyleCnt="5" custScaleX="105472" custScaleY="109175" custRadScaleRad="105243" custRadScaleInc="17000">
        <dgm:presLayoutVars>
          <dgm:bulletEnabled val="1"/>
        </dgm:presLayoutVars>
      </dgm:prSet>
      <dgm:spPr/>
      <dgm:t>
        <a:bodyPr/>
        <a:lstStyle/>
        <a:p>
          <a:endParaRPr lang="sk-SK"/>
        </a:p>
      </dgm:t>
    </dgm:pt>
    <dgm:pt modelId="{48865BE9-A168-450E-B3D8-1D84BC495AEF}" type="pres">
      <dgm:prSet presAssocID="{1C4EEC9A-E7B0-4797-BDD4-75665327B085}" presName="nodeFollowingNodes" presStyleLbl="node1" presStyleIdx="2" presStyleCnt="5" custRadScaleRad="117514" custRadScaleInc="-35876">
        <dgm:presLayoutVars>
          <dgm:bulletEnabled val="1"/>
        </dgm:presLayoutVars>
      </dgm:prSet>
      <dgm:spPr/>
      <dgm:t>
        <a:bodyPr/>
        <a:lstStyle/>
        <a:p>
          <a:endParaRPr lang="sk-SK"/>
        </a:p>
      </dgm:t>
    </dgm:pt>
    <dgm:pt modelId="{91BC6D28-0844-4BD6-8E54-56681C901159}" type="pres">
      <dgm:prSet presAssocID="{1F17C694-85D1-42F0-BF24-C71CB600995B}" presName="nodeFollowingNodes" presStyleLbl="node1" presStyleIdx="3" presStyleCnt="5" custRadScaleRad="92086" custRadScaleInc="22869">
        <dgm:presLayoutVars>
          <dgm:bulletEnabled val="1"/>
        </dgm:presLayoutVars>
      </dgm:prSet>
      <dgm:spPr/>
      <dgm:t>
        <a:bodyPr/>
        <a:lstStyle/>
        <a:p>
          <a:endParaRPr lang="sk-SK"/>
        </a:p>
      </dgm:t>
    </dgm:pt>
    <dgm:pt modelId="{A22604B4-A0AB-41CC-B2DB-1187070AF167}" type="pres">
      <dgm:prSet presAssocID="{4B658E23-FF65-4FC1-B1A6-7708BBC2BB02}" presName="nodeFollowingNodes" presStyleLbl="node1" presStyleIdx="4" presStyleCnt="5" custRadScaleRad="97664" custRadScaleInc="-11810">
        <dgm:presLayoutVars>
          <dgm:bulletEnabled val="1"/>
        </dgm:presLayoutVars>
      </dgm:prSet>
      <dgm:spPr/>
      <dgm:t>
        <a:bodyPr/>
        <a:lstStyle/>
        <a:p>
          <a:endParaRPr lang="sk-SK"/>
        </a:p>
      </dgm:t>
    </dgm:pt>
  </dgm:ptLst>
  <dgm:cxnLst>
    <dgm:cxn modelId="{20CE8C91-AFCC-43D2-9C4D-02CFB35A63FB}" type="presOf" srcId="{608CC07F-BCA4-4814-B2C1-5665CE718C61}" destId="{986C6A1A-1B7C-49D7-95DD-C36864E8FD42}" srcOrd="0" destOrd="0" presId="urn:microsoft.com/office/officeart/2005/8/layout/cycle3"/>
    <dgm:cxn modelId="{DB3A8499-CEC4-4388-8546-2CA451078A98}" srcId="{F979FC8F-C7FC-48E2-94F9-93915614E2F0}" destId="{1F17C694-85D1-42F0-BF24-C71CB600995B}" srcOrd="3" destOrd="0" parTransId="{799F8B84-8DDC-4A68-9F73-51073B8BCF66}" sibTransId="{63D07125-AA63-435B-9F1F-8AED160DB111}"/>
    <dgm:cxn modelId="{512BC414-BE2B-4C59-89E7-FFEE7661BC2D}" type="presOf" srcId="{1C4EEC9A-E7B0-4797-BDD4-75665327B085}" destId="{48865BE9-A168-450E-B3D8-1D84BC495AEF}" srcOrd="0" destOrd="0" presId="urn:microsoft.com/office/officeart/2005/8/layout/cycle3"/>
    <dgm:cxn modelId="{B095DC15-CF4E-4A23-876C-AB9BEBF4C2FC}" srcId="{F979FC8F-C7FC-48E2-94F9-93915614E2F0}" destId="{608CC07F-BCA4-4814-B2C1-5665CE718C61}" srcOrd="1" destOrd="0" parTransId="{291BE291-820F-4674-8FE4-0A69A90F85A4}" sibTransId="{3DC23725-5E9C-4A68-9089-A94FF630569D}"/>
    <dgm:cxn modelId="{8DA691A9-DDF0-4459-B09F-4AB6D14C4464}" srcId="{F979FC8F-C7FC-48E2-94F9-93915614E2F0}" destId="{1C4EEC9A-E7B0-4797-BDD4-75665327B085}" srcOrd="2" destOrd="0" parTransId="{A8CF2A20-1343-4BC6-9E6A-3BC9FB715DBE}" sibTransId="{F4243380-6911-4BA1-BDA8-BC2329795C8B}"/>
    <dgm:cxn modelId="{66253CF6-7308-40F0-BD59-F5109C158EC7}" type="presOf" srcId="{1F17C694-85D1-42F0-BF24-C71CB600995B}" destId="{91BC6D28-0844-4BD6-8E54-56681C901159}" srcOrd="0" destOrd="0" presId="urn:microsoft.com/office/officeart/2005/8/layout/cycle3"/>
    <dgm:cxn modelId="{318BA893-11C0-48F3-8738-55B5B67A2889}" type="presOf" srcId="{5136737E-35AD-4834-B345-B5DA34CF7F0E}" destId="{0288D0B4-33C1-491A-9EFE-981748AF194C}" srcOrd="0" destOrd="0" presId="urn:microsoft.com/office/officeart/2005/8/layout/cycle3"/>
    <dgm:cxn modelId="{A2482398-CA64-4071-A629-59C97F0E7637}" srcId="{F979FC8F-C7FC-48E2-94F9-93915614E2F0}" destId="{E5505F77-F015-415E-B0AD-CC570D0837A5}" srcOrd="0" destOrd="0" parTransId="{BD8DCB17-7BD2-4244-A8AB-FF0637BB25B4}" sibTransId="{5136737E-35AD-4834-B345-B5DA34CF7F0E}"/>
    <dgm:cxn modelId="{261855BB-6E60-4FFC-8A2A-35D9556EF873}" srcId="{F979FC8F-C7FC-48E2-94F9-93915614E2F0}" destId="{4B658E23-FF65-4FC1-B1A6-7708BBC2BB02}" srcOrd="4" destOrd="0" parTransId="{86E3B358-B0FC-4CC8-9F2D-BD96E1788620}" sibTransId="{9CA72EC5-DE1F-4BAB-BA70-2C2257FFB387}"/>
    <dgm:cxn modelId="{9605C35F-DC3B-402F-A4AC-5BAA98B68511}" type="presOf" srcId="{4B658E23-FF65-4FC1-B1A6-7708BBC2BB02}" destId="{A22604B4-A0AB-41CC-B2DB-1187070AF167}" srcOrd="0" destOrd="0" presId="urn:microsoft.com/office/officeart/2005/8/layout/cycle3"/>
    <dgm:cxn modelId="{111C329E-B008-44AE-8A1C-8B8E0896DA3B}" type="presOf" srcId="{F979FC8F-C7FC-48E2-94F9-93915614E2F0}" destId="{E45EBC64-7203-41CA-845B-E10B29B9C31C}" srcOrd="0" destOrd="0" presId="urn:microsoft.com/office/officeart/2005/8/layout/cycle3"/>
    <dgm:cxn modelId="{2DD828B0-9F16-474D-A161-DD309038707D}" type="presOf" srcId="{E5505F77-F015-415E-B0AD-CC570D0837A5}" destId="{408340B4-755E-43D6-BA7C-DBEECC16488B}" srcOrd="0" destOrd="0" presId="urn:microsoft.com/office/officeart/2005/8/layout/cycle3"/>
    <dgm:cxn modelId="{FC4BF77E-3EBC-422C-984A-1512E50CC608}" type="presParOf" srcId="{E45EBC64-7203-41CA-845B-E10B29B9C31C}" destId="{13ED346E-8C4F-46F9-A4B7-60E56CB1CDA7}" srcOrd="0" destOrd="0" presId="urn:microsoft.com/office/officeart/2005/8/layout/cycle3"/>
    <dgm:cxn modelId="{DB7733D2-632E-47BD-986F-6B56EEB36612}" type="presParOf" srcId="{13ED346E-8C4F-46F9-A4B7-60E56CB1CDA7}" destId="{408340B4-755E-43D6-BA7C-DBEECC16488B}" srcOrd="0" destOrd="0" presId="urn:microsoft.com/office/officeart/2005/8/layout/cycle3"/>
    <dgm:cxn modelId="{9AC95AD2-5BFC-46C8-8B8C-3701B37CFDF4}" type="presParOf" srcId="{13ED346E-8C4F-46F9-A4B7-60E56CB1CDA7}" destId="{0288D0B4-33C1-491A-9EFE-981748AF194C}" srcOrd="1" destOrd="0" presId="urn:microsoft.com/office/officeart/2005/8/layout/cycle3"/>
    <dgm:cxn modelId="{9A6B27AD-3F63-433B-9093-F44557038FCC}" type="presParOf" srcId="{13ED346E-8C4F-46F9-A4B7-60E56CB1CDA7}" destId="{986C6A1A-1B7C-49D7-95DD-C36864E8FD42}" srcOrd="2" destOrd="0" presId="urn:microsoft.com/office/officeart/2005/8/layout/cycle3"/>
    <dgm:cxn modelId="{FF17708A-6D35-44D0-8662-0C0FAAEEBB19}" type="presParOf" srcId="{13ED346E-8C4F-46F9-A4B7-60E56CB1CDA7}" destId="{48865BE9-A168-450E-B3D8-1D84BC495AEF}" srcOrd="3" destOrd="0" presId="urn:microsoft.com/office/officeart/2005/8/layout/cycle3"/>
    <dgm:cxn modelId="{263C8764-4559-4C67-8C5A-1291958BEEE9}" type="presParOf" srcId="{13ED346E-8C4F-46F9-A4B7-60E56CB1CDA7}" destId="{91BC6D28-0844-4BD6-8E54-56681C901159}" srcOrd="4" destOrd="0" presId="urn:microsoft.com/office/officeart/2005/8/layout/cycle3"/>
    <dgm:cxn modelId="{3C31DB2C-55D4-4475-9A02-762F020D103C}" type="presParOf" srcId="{13ED346E-8C4F-46F9-A4B7-60E56CB1CDA7}" destId="{A22604B4-A0AB-41CC-B2DB-1187070AF16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563F0D-7DEA-4AA8-8842-B418EF12AE2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sk-SK"/>
        </a:p>
      </dgm:t>
    </dgm:pt>
    <dgm:pt modelId="{337AD59A-D39A-45C3-A118-2A7DA2EDE511}">
      <dgm:prSet custT="1"/>
      <dgm:spPr/>
      <dgm:t>
        <a:bodyPr/>
        <a:lstStyle/>
        <a:p>
          <a:pPr rtl="0"/>
          <a:r>
            <a:rPr lang="sk-SK" sz="1800" b="1" dirty="0">
              <a:solidFill>
                <a:schemeClr val="tx1"/>
              </a:solidFill>
            </a:rPr>
            <a:t>Práca s chybou </a:t>
          </a:r>
          <a:r>
            <a:rPr lang="sk-SK" sz="1800" dirty="0">
              <a:solidFill>
                <a:schemeClr val="tx1"/>
              </a:solidFill>
            </a:rPr>
            <a:t>- súčasť </a:t>
          </a:r>
          <a:r>
            <a:rPr lang="sk-SK" sz="1800" dirty="0" err="1">
              <a:solidFill>
                <a:schemeClr val="tx1"/>
              </a:solidFill>
            </a:rPr>
            <a:t>formatívneho</a:t>
          </a:r>
          <a:r>
            <a:rPr lang="sk-SK" sz="1800" dirty="0">
              <a:solidFill>
                <a:schemeClr val="tx1"/>
              </a:solidFill>
            </a:rPr>
            <a:t> hodnotenia </a:t>
          </a:r>
        </a:p>
        <a:p>
          <a:pPr rtl="0"/>
          <a:r>
            <a:rPr lang="sk-SK" sz="1800" dirty="0">
              <a:solidFill>
                <a:schemeClr val="tx1"/>
              </a:solidFill>
            </a:rPr>
            <a:t>+ pridaná hodnota – rozvíjanie kritického myslenia</a:t>
          </a:r>
        </a:p>
      </dgm:t>
    </dgm:pt>
    <dgm:pt modelId="{9D36899E-DBEE-4416-B0A9-D52998FB886B}" type="parTrans" cxnId="{5EACF6DF-96C6-4935-91BB-2AB7DDCA6D9C}">
      <dgm:prSet/>
      <dgm:spPr/>
      <dgm:t>
        <a:bodyPr/>
        <a:lstStyle/>
        <a:p>
          <a:endParaRPr lang="sk-SK"/>
        </a:p>
      </dgm:t>
    </dgm:pt>
    <dgm:pt modelId="{103C9FEE-3513-4E95-B007-383501BFAF37}" type="sibTrans" cxnId="{5EACF6DF-96C6-4935-91BB-2AB7DDCA6D9C}">
      <dgm:prSet/>
      <dgm:spPr/>
      <dgm:t>
        <a:bodyPr/>
        <a:lstStyle/>
        <a:p>
          <a:endParaRPr lang="sk-SK"/>
        </a:p>
      </dgm:t>
    </dgm:pt>
    <dgm:pt modelId="{EBC853EE-4183-4CB4-B273-FE18EF824C2C}" type="pres">
      <dgm:prSet presAssocID="{E2563F0D-7DEA-4AA8-8842-B418EF12AE27}" presName="linear" presStyleCnt="0">
        <dgm:presLayoutVars>
          <dgm:animLvl val="lvl"/>
          <dgm:resizeHandles val="exact"/>
        </dgm:presLayoutVars>
      </dgm:prSet>
      <dgm:spPr/>
      <dgm:t>
        <a:bodyPr/>
        <a:lstStyle/>
        <a:p>
          <a:endParaRPr lang="sk-SK"/>
        </a:p>
      </dgm:t>
    </dgm:pt>
    <dgm:pt modelId="{C8993534-9EBC-4FF0-8E6B-1CB70CAB0621}" type="pres">
      <dgm:prSet presAssocID="{337AD59A-D39A-45C3-A118-2A7DA2EDE511}" presName="parentText" presStyleLbl="node1" presStyleIdx="0" presStyleCnt="1">
        <dgm:presLayoutVars>
          <dgm:chMax val="0"/>
          <dgm:bulletEnabled val="1"/>
        </dgm:presLayoutVars>
      </dgm:prSet>
      <dgm:spPr/>
      <dgm:t>
        <a:bodyPr/>
        <a:lstStyle/>
        <a:p>
          <a:endParaRPr lang="sk-SK"/>
        </a:p>
      </dgm:t>
    </dgm:pt>
  </dgm:ptLst>
  <dgm:cxnLst>
    <dgm:cxn modelId="{5EACF6DF-96C6-4935-91BB-2AB7DDCA6D9C}" srcId="{E2563F0D-7DEA-4AA8-8842-B418EF12AE27}" destId="{337AD59A-D39A-45C3-A118-2A7DA2EDE511}" srcOrd="0" destOrd="0" parTransId="{9D36899E-DBEE-4416-B0A9-D52998FB886B}" sibTransId="{103C9FEE-3513-4E95-B007-383501BFAF37}"/>
    <dgm:cxn modelId="{4A8D50EB-7792-4D4D-A7BF-9180F1164759}" type="presOf" srcId="{337AD59A-D39A-45C3-A118-2A7DA2EDE511}" destId="{C8993534-9EBC-4FF0-8E6B-1CB70CAB0621}" srcOrd="0" destOrd="0" presId="urn:microsoft.com/office/officeart/2005/8/layout/vList2"/>
    <dgm:cxn modelId="{E17F39B5-C2E3-4857-B806-8CF3562A4105}" type="presOf" srcId="{E2563F0D-7DEA-4AA8-8842-B418EF12AE27}" destId="{EBC853EE-4183-4CB4-B273-FE18EF824C2C}" srcOrd="0" destOrd="0" presId="urn:microsoft.com/office/officeart/2005/8/layout/vList2"/>
    <dgm:cxn modelId="{49DD480F-D594-475B-93A4-D1CA41559102}" type="presParOf" srcId="{EBC853EE-4183-4CB4-B273-FE18EF824C2C}" destId="{C8993534-9EBC-4FF0-8E6B-1CB70CAB062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r>
            <a:rPr lang="sk-SK" sz="2400" dirty="0"/>
            <a:t>nerozpracovanie vnútorného systému kontroly hodnotenia žiakov na podmienky školy, </a:t>
          </a:r>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endParaRPr lang="sk-SK" sz="16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0FAF613E-34EB-4E0B-830E-90FDD994E081}">
      <dgm:prSet custT="1"/>
      <dgm:spPr/>
      <dgm:t>
        <a:bodyPr/>
        <a:lstStyle/>
        <a:p>
          <a:r>
            <a:rPr lang="sk-SK" sz="2400" dirty="0"/>
            <a:t>neúplné rozpracovanie podmienok vzdelávania žiakov so ŠVVP a s PO,</a:t>
          </a:r>
        </a:p>
      </dgm:t>
    </dgm:pt>
    <dgm:pt modelId="{F14AFC2E-D883-4F7C-B8F9-CFC883081A88}" type="parTrans" cxnId="{C12D192E-6E3A-42E3-87EF-CFB12547BC31}">
      <dgm:prSet/>
      <dgm:spPr/>
      <dgm:t>
        <a:bodyPr/>
        <a:lstStyle/>
        <a:p>
          <a:endParaRPr lang="sk-SK"/>
        </a:p>
      </dgm:t>
    </dgm:pt>
    <dgm:pt modelId="{CF7BB8A1-8E91-4969-BCB2-E117A0A233AB}" type="sibTrans" cxnId="{C12D192E-6E3A-42E3-87EF-CFB12547BC31}">
      <dgm:prSet/>
      <dgm:spPr/>
      <dgm:t>
        <a:bodyPr/>
        <a:lstStyle/>
        <a:p>
          <a:endParaRPr lang="sk-SK"/>
        </a:p>
      </dgm:t>
    </dgm:pt>
    <dgm:pt modelId="{4AA750C4-0B4C-41F0-B365-F995BF4E0AFE}">
      <dgm:prSet custT="1"/>
      <dgm:spPr/>
      <dgm:t>
        <a:bodyPr/>
        <a:lstStyle/>
        <a:p>
          <a:r>
            <a:rPr lang="sk-SK" sz="2400" dirty="0"/>
            <a:t>nezapracovanie všetkých prierezových tém,</a:t>
          </a:r>
        </a:p>
      </dgm:t>
    </dgm:pt>
    <dgm:pt modelId="{FD511CB1-8918-4D9B-A782-A8A51AC612CB}" type="parTrans" cxnId="{2847E236-C2F5-4968-88F8-4A8EB2624FB9}">
      <dgm:prSet/>
      <dgm:spPr/>
      <dgm:t>
        <a:bodyPr/>
        <a:lstStyle/>
        <a:p>
          <a:endParaRPr lang="sk-SK"/>
        </a:p>
      </dgm:t>
    </dgm:pt>
    <dgm:pt modelId="{BF21E14F-9D8D-4667-ADCA-B8F6E9A86472}" type="sibTrans" cxnId="{2847E236-C2F5-4968-88F8-4A8EB2624FB9}">
      <dgm:prSet/>
      <dgm:spPr/>
      <dgm:t>
        <a:bodyPr/>
        <a:lstStyle/>
        <a:p>
          <a:endParaRPr lang="sk-SK"/>
        </a:p>
      </dgm:t>
    </dgm:pt>
    <dgm:pt modelId="{2CBBB815-CA71-40A7-8926-1112B3E323A7}">
      <dgm:prSet custT="1"/>
      <dgm:spPr/>
      <dgm:t>
        <a:bodyPr/>
        <a:lstStyle/>
        <a:p>
          <a:r>
            <a:rPr lang="pl-PL" sz="2400" dirty="0"/>
            <a:t>nekomplexné rozpracovanie spôsobu ich realizácie,</a:t>
          </a:r>
          <a:endParaRPr lang="sk-SK" sz="2400" dirty="0"/>
        </a:p>
      </dgm:t>
    </dgm:pt>
    <dgm:pt modelId="{FCE39E3B-2CDD-4B42-BD33-26D578BFD630}" type="parTrans" cxnId="{746E5DBA-50C7-4573-8291-FAD178863F3A}">
      <dgm:prSet/>
      <dgm:spPr/>
      <dgm:t>
        <a:bodyPr/>
        <a:lstStyle/>
        <a:p>
          <a:endParaRPr lang="sk-SK"/>
        </a:p>
      </dgm:t>
    </dgm:pt>
    <dgm:pt modelId="{0B092A11-EBDB-4B74-A6C8-467D6FEE833D}" type="sibTrans" cxnId="{746E5DBA-50C7-4573-8291-FAD178863F3A}">
      <dgm:prSet/>
      <dgm:spPr/>
      <dgm:t>
        <a:bodyPr/>
        <a:lstStyle/>
        <a:p>
          <a:endParaRPr lang="sk-SK"/>
        </a:p>
      </dgm:t>
    </dgm:pt>
    <dgm:pt modelId="{F3AB933A-D426-4CD3-BAB6-E89AA93E1BA2}">
      <dgm:prSet custT="1"/>
      <dgm:spPr/>
      <dgm:t>
        <a:bodyPr/>
        <a:lstStyle/>
        <a:p>
          <a:r>
            <a:rPr lang="sk-SK" sz="2400" dirty="0"/>
            <a:t>nedodržanie počtu, rozsahu a stupnice hodnotenia kontrolných diktátov v predmete SJL na obidvoch stupňoch vzdelávania a hodnotenia slohových prác na 2. stupni vzdelávania (iba SJL má vo vzdelávacom štandarde ŠVP konkrétne dané kritériá hodnotenia KD, slohových prác (počet, zameranie, rozsah, hodnotenie, ktoré treba dodržať),</a:t>
          </a:r>
        </a:p>
      </dgm:t>
    </dgm:pt>
    <dgm:pt modelId="{7693A2FC-9A9C-46A1-80AA-70A31BDC9DC2}" type="parTrans" cxnId="{E59E4294-50B5-43B1-A1C1-553048491BE0}">
      <dgm:prSet/>
      <dgm:spPr/>
      <dgm:t>
        <a:bodyPr/>
        <a:lstStyle/>
        <a:p>
          <a:endParaRPr lang="sk-SK"/>
        </a:p>
      </dgm:t>
    </dgm:pt>
    <dgm:pt modelId="{C6A2E0E2-80D7-4575-A31F-E6BF6062C9F2}" type="sibTrans" cxnId="{E59E4294-50B5-43B1-A1C1-553048491BE0}">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dgm:presLayoutVars>
          <dgm:bulletEnabled val="1"/>
        </dgm:presLayoutVars>
      </dgm:prSet>
      <dgm:spPr/>
      <dgm:t>
        <a:bodyPr/>
        <a:lstStyle/>
        <a:p>
          <a:endParaRPr lang="sk-SK"/>
        </a:p>
      </dgm:t>
    </dgm:pt>
  </dgm:ptLst>
  <dgm:cxnLst>
    <dgm:cxn modelId="{B7847E9F-FF13-4F80-BACD-600C69A32860}" type="presOf" srcId="{0FAF613E-34EB-4E0B-830E-90FDD994E081}"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C12D192E-6E3A-42E3-87EF-CFB12547BC31}" srcId="{74018B88-0235-4AD9-84C2-D0C7C0B6529B}" destId="{0FAF613E-34EB-4E0B-830E-90FDD994E081}" srcOrd="1" destOrd="0" parTransId="{F14AFC2E-D883-4F7C-B8F9-CFC883081A88}" sibTransId="{CF7BB8A1-8E91-4969-BCB2-E117A0A233AB}"/>
    <dgm:cxn modelId="{48437B03-1F1D-4F0E-8992-F09367539027}" type="presOf" srcId="{066068C3-8598-40FA-8842-A8451B9094F3}" destId="{E2EFFE7A-23B9-4274-837C-988B3447767D}" srcOrd="0" destOrd="6" presId="urn:microsoft.com/office/officeart/2005/8/layout/vList5"/>
    <dgm:cxn modelId="{ED2B7677-BEB0-4130-8A7B-FE227E733B8F}" srcId="{74018B88-0235-4AD9-84C2-D0C7C0B6529B}" destId="{066068C3-8598-40FA-8842-A8451B9094F3}" srcOrd="6" destOrd="0" parTransId="{51CC6478-87C7-46C6-8460-2C55930269AF}" sibTransId="{448C66AC-4E6B-4156-B79A-0743AF316456}"/>
    <dgm:cxn modelId="{933BAC2F-C7C1-4821-8B54-38FC76A928A7}" srcId="{B6E92737-532B-4CED-AB53-F2917EEBB8D3}" destId="{74018B88-0235-4AD9-84C2-D0C7C0B6529B}" srcOrd="0" destOrd="0" parTransId="{ADE44FA9-E4CA-4FC1-BAAE-75763BD04DF3}" sibTransId="{78924703-455C-42C7-9B00-1AE9C94AAA19}"/>
    <dgm:cxn modelId="{DF9E6724-282B-43CA-96EC-CA6D119ABACB}" type="presOf" srcId="{F3AB933A-D426-4CD3-BAB6-E89AA93E1BA2}" destId="{E2EFFE7A-23B9-4274-837C-988B3447767D}" srcOrd="0" destOrd="4" presId="urn:microsoft.com/office/officeart/2005/8/layout/vList5"/>
    <dgm:cxn modelId="{20AB10B3-1BDA-4A42-B927-B80EDCA73C43}" type="presOf" srcId="{19C83C09-58D8-42FB-B912-F6E85D8B3F32}" destId="{E2EFFE7A-23B9-4274-837C-988B3447767D}" srcOrd="0" destOrd="5" presId="urn:microsoft.com/office/officeart/2005/8/layout/vList5"/>
    <dgm:cxn modelId="{E6CD1D14-EA48-47AB-8066-5927E9495A9B}" srcId="{74018B88-0235-4AD9-84C2-D0C7C0B6529B}" destId="{19C83C09-58D8-42FB-B912-F6E85D8B3F32}" srcOrd="5" destOrd="0" parTransId="{250671A7-46CE-4D71-9CB1-276BDC83449E}" sibTransId="{178FE55E-2F7A-4620-B321-03E8983DDC5D}"/>
    <dgm:cxn modelId="{2D10EF12-745E-4AAC-92B8-99DA18E0F6B5}" type="presOf" srcId="{B6E92737-532B-4CED-AB53-F2917EEBB8D3}" destId="{BBC72140-E735-4CBC-93C9-DD740AF3443F}" srcOrd="0" destOrd="0" presId="urn:microsoft.com/office/officeart/2005/8/layout/vList5"/>
    <dgm:cxn modelId="{E59E4294-50B5-43B1-A1C1-553048491BE0}" srcId="{74018B88-0235-4AD9-84C2-D0C7C0B6529B}" destId="{F3AB933A-D426-4CD3-BAB6-E89AA93E1BA2}" srcOrd="4" destOrd="0" parTransId="{7693A2FC-9A9C-46A1-80AA-70A31BDC9DC2}" sibTransId="{C6A2E0E2-80D7-4575-A31F-E6BF6062C9F2}"/>
    <dgm:cxn modelId="{746E5DBA-50C7-4573-8291-FAD178863F3A}" srcId="{74018B88-0235-4AD9-84C2-D0C7C0B6529B}" destId="{2CBBB815-CA71-40A7-8926-1112B3E323A7}" srcOrd="3" destOrd="0" parTransId="{FCE39E3B-2CDD-4B42-BD33-26D578BFD630}" sibTransId="{0B092A11-EBDB-4B74-A6C8-467D6FEE833D}"/>
    <dgm:cxn modelId="{D6BB7B22-092D-4B42-A7CA-287686B1C55E}" type="presOf" srcId="{2CBBB815-CA71-40A7-8926-1112B3E323A7}" destId="{E2EFFE7A-23B9-4274-837C-988B3447767D}" srcOrd="0" destOrd="3" presId="urn:microsoft.com/office/officeart/2005/8/layout/vList5"/>
    <dgm:cxn modelId="{6EE3F0B3-D8B9-45A9-B651-DEB159C0199D}" type="presOf" srcId="{74018B88-0235-4AD9-84C2-D0C7C0B6529B}" destId="{89D6BC8E-33A9-43C2-AD1D-8A03FD5EAD0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2847E236-C2F5-4968-88F8-4A8EB2624FB9}" srcId="{74018B88-0235-4AD9-84C2-D0C7C0B6529B}" destId="{4AA750C4-0B4C-41F0-B365-F995BF4E0AFE}" srcOrd="2" destOrd="0" parTransId="{FD511CB1-8918-4D9B-A782-A8A51AC612CB}" sibTransId="{BF21E14F-9D8D-4667-ADCA-B8F6E9A86472}"/>
    <dgm:cxn modelId="{ED560B98-C454-44B4-BFB6-0B785AA0E6B3}" type="presOf" srcId="{4AA750C4-0B4C-41F0-B365-F995BF4E0AFE}" destId="{E2EFFE7A-23B9-4274-837C-988B3447767D}" srcOrd="0" destOrd="2"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D6C179E9-AEF6-444C-AD45-DBD556D000AA}">
      <dgm:prSet custT="1"/>
      <dgm:spPr/>
      <dgm:t>
        <a:bodyPr/>
        <a:lstStyle/>
        <a:p>
          <a:r>
            <a:rPr lang="sk-SK" sz="2400" dirty="0"/>
            <a:t>nerozpracovanie učebných osnov THD na tematické okruhy technika a ekonomika domácnosti v stanovenom rozsahu v jednotlivých ročníkoch,</a:t>
          </a:r>
        </a:p>
      </dgm:t>
    </dgm:pt>
    <dgm:pt modelId="{8E3CD975-0782-4716-AB0C-44B7DFD854E8}" type="parTrans" cxnId="{0E65CED0-0FB1-4D20-A645-05308B2EA8DC}">
      <dgm:prSet/>
      <dgm:spPr/>
      <dgm:t>
        <a:bodyPr/>
        <a:lstStyle/>
        <a:p>
          <a:endParaRPr lang="sk-SK"/>
        </a:p>
      </dgm:t>
    </dgm:pt>
    <dgm:pt modelId="{EE30558E-B03B-4B27-8ED8-8ADD64606F66}" type="sibTrans" cxnId="{0E65CED0-0FB1-4D20-A645-05308B2EA8DC}">
      <dgm:prSet/>
      <dgm:spPr/>
      <dgm:t>
        <a:bodyPr/>
        <a:lstStyle/>
        <a:p>
          <a:endParaRPr lang="sk-SK"/>
        </a:p>
      </dgm:t>
    </dgm:pt>
    <dgm:pt modelId="{4F104A13-65A8-448A-B83F-CF8AA80D57EA}">
      <dgm:prSet custT="1"/>
      <dgm:spPr/>
      <dgm:t>
        <a:bodyPr/>
        <a:lstStyle/>
        <a:p>
          <a:r>
            <a:rPr lang="sk-SK" sz="2400" dirty="0"/>
            <a:t>nerozpracovanie obsahových štandardov do ročníkov v učebných osnovách predmetov TŠV a INF na oboch stupňoch vzdelávania, </a:t>
          </a:r>
        </a:p>
      </dgm:t>
    </dgm:pt>
    <dgm:pt modelId="{CD5C8B61-9E7F-4605-A0FB-8CFA7D97B54D}" type="sibTrans" cxnId="{16818C31-C5AC-4ACA-BA07-8A9DC3EE5B55}">
      <dgm:prSet/>
      <dgm:spPr/>
      <dgm:t>
        <a:bodyPr/>
        <a:lstStyle/>
        <a:p>
          <a:endParaRPr lang="sk-SK"/>
        </a:p>
      </dgm:t>
    </dgm:pt>
    <dgm:pt modelId="{DA12F101-A9D3-418B-99D5-CD459C9A5EF2}" type="parTrans" cxnId="{16818C31-C5AC-4ACA-BA07-8A9DC3EE5B55}">
      <dgm:prSet/>
      <dgm:spPr/>
      <dgm:t>
        <a:bodyPr/>
        <a:lstStyle/>
        <a:p>
          <a:endParaRPr lang="sk-SK"/>
        </a:p>
      </dgm:t>
    </dgm:pt>
    <dgm:pt modelId="{C49B4063-69F3-40F1-A715-70E0F883ADC5}">
      <dgm:prSet custT="1"/>
      <dgm:spPr/>
      <dgm:t>
        <a:bodyPr/>
        <a:lstStyle/>
        <a:p>
          <a:r>
            <a:rPr lang="sk-SK" sz="2400" dirty="0"/>
            <a:t>nerozpracovanie učebných osnov MAT pre 2. stupeň vzdelávania, SJL pre 2. - 4. ročník a 2. stupeň v súlade s obsahovými a výkonovými požiadavkami príslušného vzdelávacieho štandardu inovovaného ŠVP,</a:t>
          </a:r>
        </a:p>
      </dgm:t>
    </dgm:pt>
    <dgm:pt modelId="{FF18184A-2C37-4284-A900-CE0C787F1AC9}" type="sibTrans" cxnId="{02578F21-FD31-45B0-8266-90C05F0AB67D}">
      <dgm:prSet/>
      <dgm:spPr/>
      <dgm:t>
        <a:bodyPr/>
        <a:lstStyle/>
        <a:p>
          <a:endParaRPr lang="sk-SK"/>
        </a:p>
      </dgm:t>
    </dgm:pt>
    <dgm:pt modelId="{9E42977C-31A3-46E5-B157-CF64F5E96A89}" type="parTrans" cxnId="{02578F21-FD31-45B0-8266-90C05F0AB6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4" destOrd="0" parTransId="{51CC6478-87C7-46C6-8460-2C55930269AF}" sibTransId="{448C66AC-4E6B-4156-B79A-0743AF316456}"/>
    <dgm:cxn modelId="{48437B03-1F1D-4F0E-8992-F09367539027}" type="presOf" srcId="{066068C3-8598-40FA-8842-A8451B9094F3}" destId="{E2EFFE7A-23B9-4274-837C-988B3447767D}" srcOrd="0" destOrd="4" presId="urn:microsoft.com/office/officeart/2005/8/layout/vList5"/>
    <dgm:cxn modelId="{6EE3F0B3-D8B9-45A9-B651-DEB159C0199D}" type="presOf" srcId="{74018B88-0235-4AD9-84C2-D0C7C0B6529B}" destId="{89D6BC8E-33A9-43C2-AD1D-8A03FD5EAD0F}" srcOrd="0" destOrd="0" presId="urn:microsoft.com/office/officeart/2005/8/layout/vList5"/>
    <dgm:cxn modelId="{0E65CED0-0FB1-4D20-A645-05308B2EA8DC}" srcId="{74018B88-0235-4AD9-84C2-D0C7C0B6529B}" destId="{D6C179E9-AEF6-444C-AD45-DBD556D000AA}" srcOrd="3" destOrd="0" parTransId="{8E3CD975-0782-4716-AB0C-44B7DFD854E8}" sibTransId="{EE30558E-B03B-4B27-8ED8-8ADD64606F66}"/>
    <dgm:cxn modelId="{8345D530-1E63-4A69-BEC1-097631577CFA}" type="presOf" srcId="{D6C179E9-AEF6-444C-AD45-DBD556D000AA}" destId="{E2EFFE7A-23B9-4274-837C-988B3447767D}" srcOrd="0" destOrd="3" presId="urn:microsoft.com/office/officeart/2005/8/layout/vList5"/>
    <dgm:cxn modelId="{F43F8148-5721-4E33-A209-53CEB750EC23}" type="presOf" srcId="{448BD675-8830-4946-81D1-D5733BBA4E5F}" destId="{E2EFFE7A-23B9-4274-837C-988B3447767D}" srcOrd="0" destOrd="0" presId="urn:microsoft.com/office/officeart/2005/8/layout/vList5"/>
    <dgm:cxn modelId="{02578F21-FD31-45B0-8266-90C05F0AB67D}" srcId="{74018B88-0235-4AD9-84C2-D0C7C0B6529B}" destId="{C49B4063-69F3-40F1-A715-70E0F883ADC5}" srcOrd="2" destOrd="0" parTransId="{9E42977C-31A3-46E5-B157-CF64F5E96A89}" sibTransId="{FF18184A-2C37-4284-A900-CE0C787F1AC9}"/>
    <dgm:cxn modelId="{16818C31-C5AC-4ACA-BA07-8A9DC3EE5B55}" srcId="{74018B88-0235-4AD9-84C2-D0C7C0B6529B}" destId="{4F104A13-65A8-448A-B83F-CF8AA80D57EA}" srcOrd="1" destOrd="0" parTransId="{DA12F101-A9D3-418B-99D5-CD459C9A5EF2}" sibTransId="{CD5C8B61-9E7F-4605-A0FB-8CFA7D97B54D}"/>
    <dgm:cxn modelId="{D27726CE-3A54-4429-AF44-0873681DDDED}" type="presOf" srcId="{C49B4063-69F3-40F1-A715-70E0F883ADC5}" destId="{E2EFFE7A-23B9-4274-837C-988B3447767D}" srcOrd="0" destOrd="2" presId="urn:microsoft.com/office/officeart/2005/8/layout/vList5"/>
    <dgm:cxn modelId="{67D46DE7-7715-414C-9398-4EC11B0D9D44}" type="presOf" srcId="{4F104A13-65A8-448A-B83F-CF8AA80D57EA}" destId="{E2EFFE7A-23B9-4274-837C-988B3447767D}" srcOrd="0" destOrd="1"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342F1-4321-4C65-ACAC-EFA3F6E8F8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k-SK"/>
        </a:p>
      </dgm:t>
    </dgm:pt>
    <dgm:pt modelId="{51E47296-D779-4BAB-8E1C-6837B8DAAF1E}">
      <dgm:prSet custT="1"/>
      <dgm:spPr/>
      <dgm:t>
        <a:bodyPr/>
        <a:lstStyle/>
        <a:p>
          <a:pPr algn="ctr" rtl="0"/>
          <a:r>
            <a:rPr lang="sk-SK" sz="2000" b="1" dirty="0">
              <a:solidFill>
                <a:schemeClr val="tx1"/>
              </a:solidFill>
            </a:rPr>
            <a:t>Zistiť stav a úroveň výchovno-vzdelávacieho procesu, pedagogického riadenia a podmienok výchovy a vzdelávania v základnej škole</a:t>
          </a:r>
        </a:p>
      </dgm:t>
    </dgm:pt>
    <dgm:pt modelId="{D3C7EF2D-DC54-489F-8C3B-7465860BCCB8}" type="parTrans" cxnId="{963B1592-FAF4-441A-B3D6-141BC9010AD7}">
      <dgm:prSet/>
      <dgm:spPr/>
      <dgm:t>
        <a:bodyPr/>
        <a:lstStyle/>
        <a:p>
          <a:endParaRPr lang="sk-SK"/>
        </a:p>
      </dgm:t>
    </dgm:pt>
    <dgm:pt modelId="{391A4F2B-4EC9-402A-99A1-9BE0395B8050}" type="sibTrans" cxnId="{963B1592-FAF4-441A-B3D6-141BC9010AD7}">
      <dgm:prSet/>
      <dgm:spPr/>
      <dgm:t>
        <a:bodyPr/>
        <a:lstStyle/>
        <a:p>
          <a:endParaRPr lang="sk-SK"/>
        </a:p>
      </dgm:t>
    </dgm:pt>
    <dgm:pt modelId="{AA2B70B1-D6F1-468A-B1AE-D829D3DFCA72}" type="pres">
      <dgm:prSet presAssocID="{ABA342F1-4321-4C65-ACAC-EFA3F6E8F812}" presName="linear" presStyleCnt="0">
        <dgm:presLayoutVars>
          <dgm:animLvl val="lvl"/>
          <dgm:resizeHandles val="exact"/>
        </dgm:presLayoutVars>
      </dgm:prSet>
      <dgm:spPr/>
      <dgm:t>
        <a:bodyPr/>
        <a:lstStyle/>
        <a:p>
          <a:endParaRPr lang="sk-SK"/>
        </a:p>
      </dgm:t>
    </dgm:pt>
    <dgm:pt modelId="{B766C19C-0017-4F9D-8094-5D7138C17525}" type="pres">
      <dgm:prSet presAssocID="{51E47296-D779-4BAB-8E1C-6837B8DAAF1E}" presName="parentText" presStyleLbl="node1" presStyleIdx="0" presStyleCnt="1" custLinFactNeighborY="34686">
        <dgm:presLayoutVars>
          <dgm:chMax val="0"/>
          <dgm:bulletEnabled val="1"/>
        </dgm:presLayoutVars>
      </dgm:prSet>
      <dgm:spPr/>
      <dgm:t>
        <a:bodyPr/>
        <a:lstStyle/>
        <a:p>
          <a:endParaRPr lang="sk-SK"/>
        </a:p>
      </dgm:t>
    </dgm:pt>
  </dgm:ptLst>
  <dgm:cxnLst>
    <dgm:cxn modelId="{963B1592-FAF4-441A-B3D6-141BC9010AD7}" srcId="{ABA342F1-4321-4C65-ACAC-EFA3F6E8F812}" destId="{51E47296-D779-4BAB-8E1C-6837B8DAAF1E}" srcOrd="0" destOrd="0" parTransId="{D3C7EF2D-DC54-489F-8C3B-7465860BCCB8}" sibTransId="{391A4F2B-4EC9-402A-99A1-9BE0395B8050}"/>
    <dgm:cxn modelId="{684CE0C8-B217-4A58-B745-EF0E9489BC93}" type="presOf" srcId="{ABA342F1-4321-4C65-ACAC-EFA3F6E8F812}" destId="{AA2B70B1-D6F1-468A-B1AE-D829D3DFCA72}" srcOrd="0" destOrd="0" presId="urn:microsoft.com/office/officeart/2005/8/layout/vList2"/>
    <dgm:cxn modelId="{1D95781F-72FE-4521-95A2-40B114FEF54A}" type="presOf" srcId="{51E47296-D779-4BAB-8E1C-6837B8DAAF1E}" destId="{B766C19C-0017-4F9D-8094-5D7138C17525}" srcOrd="0" destOrd="0" presId="urn:microsoft.com/office/officeart/2005/8/layout/vList2"/>
    <dgm:cxn modelId="{E93B6982-E81C-4071-97B1-DADE239BA801}" type="presParOf" srcId="{AA2B70B1-D6F1-468A-B1AE-D829D3DFCA72}" destId="{B766C19C-0017-4F9D-8094-5D7138C1752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endParaRPr lang="sk-SK" sz="16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9EB27A2D-95DA-4C7F-BCC0-CCFC3DD1701B}">
      <dgm:prSet custT="1"/>
      <dgm:spPr/>
      <dgm:t>
        <a:bodyPr/>
        <a:lstStyle/>
        <a:p>
          <a:r>
            <a:rPr lang="sk-SK" sz="1800" dirty="0"/>
            <a:t>nespracovanie IVP individuálne vzdelávaným žiakom vzhľadom na úpravu obsahu ich edukácie, </a:t>
          </a:r>
        </a:p>
      </dgm:t>
    </dgm:pt>
    <dgm:pt modelId="{2F0891B5-C1DE-4C07-8603-6EB285101490}" type="parTrans" cxnId="{0B14B719-1A4D-4CF1-905C-E7992FE41741}">
      <dgm:prSet/>
      <dgm:spPr/>
      <dgm:t>
        <a:bodyPr/>
        <a:lstStyle/>
        <a:p>
          <a:endParaRPr lang="sk-SK"/>
        </a:p>
      </dgm:t>
    </dgm:pt>
    <dgm:pt modelId="{E1867C59-8989-4736-BD31-C27E4F947F09}" type="sibTrans" cxnId="{0B14B719-1A4D-4CF1-905C-E7992FE41741}">
      <dgm:prSet/>
      <dgm:spPr/>
      <dgm:t>
        <a:bodyPr/>
        <a:lstStyle/>
        <a:p>
          <a:endParaRPr lang="sk-SK"/>
        </a:p>
      </dgm:t>
    </dgm:pt>
    <dgm:pt modelId="{0B7DE1A6-C5D2-4518-A873-0B2E04755E90}">
      <dgm:prSet custT="1"/>
      <dgm:spPr/>
      <dgm:t>
        <a:bodyPr/>
        <a:lstStyle/>
        <a:p>
          <a:r>
            <a:rPr lang="sk-SK" sz="1800" dirty="0"/>
            <a:t>nekonzultovanie obsahu IVP so zákonným zástupcom a žiakmi nižšieho stredného vzdelávania,</a:t>
          </a:r>
        </a:p>
      </dgm:t>
    </dgm:pt>
    <dgm:pt modelId="{2C50BC90-2B45-4495-AF9C-6317AB9AD469}" type="parTrans" cxnId="{966AF187-5135-415D-A278-4945569F8BD8}">
      <dgm:prSet/>
      <dgm:spPr/>
      <dgm:t>
        <a:bodyPr/>
        <a:lstStyle/>
        <a:p>
          <a:endParaRPr lang="sk-SK"/>
        </a:p>
      </dgm:t>
    </dgm:pt>
    <dgm:pt modelId="{DBBA341C-7273-44D0-AF4F-3647B0599C56}" type="sibTrans" cxnId="{966AF187-5135-415D-A278-4945569F8BD8}">
      <dgm:prSet/>
      <dgm:spPr/>
      <dgm:t>
        <a:bodyPr/>
        <a:lstStyle/>
        <a:p>
          <a:endParaRPr lang="sk-SK"/>
        </a:p>
      </dgm:t>
    </dgm:pt>
    <dgm:pt modelId="{150B8798-320B-46A6-8782-15E0BC5171B5}">
      <dgm:prSet custT="1"/>
      <dgm:spPr/>
      <dgm:t>
        <a:bodyPr/>
        <a:lstStyle/>
        <a:p>
          <a:r>
            <a:rPr lang="sk-SK" sz="1800" dirty="0"/>
            <a:t>neposkytnutie kópie IVP zákonnému zástupcovi žiaka,</a:t>
          </a:r>
        </a:p>
      </dgm:t>
    </dgm:pt>
    <dgm:pt modelId="{371F12AC-C9C6-4A75-A048-B8D4949525B9}" type="parTrans" cxnId="{8E23911E-5B45-4A62-8205-4BD88820ACDB}">
      <dgm:prSet/>
      <dgm:spPr/>
      <dgm:t>
        <a:bodyPr/>
        <a:lstStyle/>
        <a:p>
          <a:endParaRPr lang="sk-SK"/>
        </a:p>
      </dgm:t>
    </dgm:pt>
    <dgm:pt modelId="{EDA7DC7B-F5E2-4C88-A4BC-B098BBF21550}" type="sibTrans" cxnId="{8E23911E-5B45-4A62-8205-4BD88820ACDB}">
      <dgm:prSet/>
      <dgm:spPr/>
      <dgm:t>
        <a:bodyPr/>
        <a:lstStyle/>
        <a:p>
          <a:endParaRPr lang="sk-SK"/>
        </a:p>
      </dgm:t>
    </dgm:pt>
    <dgm:pt modelId="{5A4C8B50-EFC3-4611-8C49-B12D6B8D5446}">
      <dgm:prSet custT="1"/>
      <dgm:spPr/>
      <dgm:t>
        <a:bodyPr/>
        <a:lstStyle/>
        <a:p>
          <a:r>
            <a:rPr lang="sk-SK" sz="1800" dirty="0"/>
            <a:t>absencia úpravy obsahu vzdelávania, metód a foriem v IVP žiakov s mentálnym postihnutím,</a:t>
          </a:r>
        </a:p>
      </dgm:t>
    </dgm:pt>
    <dgm:pt modelId="{93B31E2A-140E-4844-BBF2-FE29B50AEAB2}" type="parTrans" cxnId="{4242CC8C-D41D-41DC-950D-F284556CB363}">
      <dgm:prSet/>
      <dgm:spPr/>
      <dgm:t>
        <a:bodyPr/>
        <a:lstStyle/>
        <a:p>
          <a:endParaRPr lang="sk-SK"/>
        </a:p>
      </dgm:t>
    </dgm:pt>
    <dgm:pt modelId="{829355DB-08EE-4D22-8199-1B6476227584}" type="sibTrans" cxnId="{4242CC8C-D41D-41DC-950D-F284556CB363}">
      <dgm:prSet/>
      <dgm:spPr/>
      <dgm:t>
        <a:bodyPr/>
        <a:lstStyle/>
        <a:p>
          <a:endParaRPr lang="sk-SK"/>
        </a:p>
      </dgm:t>
    </dgm:pt>
    <dgm:pt modelId="{C2684432-5523-439A-917F-FE6D213A6A67}">
      <dgm:prSet custT="1"/>
      <dgm:spPr/>
      <dgm:t>
        <a:bodyPr/>
        <a:lstStyle/>
        <a:p>
          <a:r>
            <a:rPr lang="sk-SK" sz="1800" dirty="0"/>
            <a:t>absencia písomnej správy o postupe a výsledkoch výchovno-vzdelávacej činnosti s individuálne vzdelávaným žiakom a jej prerokovania v pedagogickej rade za účelom hodnotenia vyučovacích predmetov a správania žiaka,</a:t>
          </a:r>
        </a:p>
      </dgm:t>
    </dgm:pt>
    <dgm:pt modelId="{0370B32F-6F82-4F0B-9566-0FBF7EBBFA3C}" type="parTrans" cxnId="{84189F91-0E8F-4DBC-9881-24B4ABE9C509}">
      <dgm:prSet/>
      <dgm:spPr/>
      <dgm:t>
        <a:bodyPr/>
        <a:lstStyle/>
        <a:p>
          <a:endParaRPr lang="sk-SK"/>
        </a:p>
      </dgm:t>
    </dgm:pt>
    <dgm:pt modelId="{7788ED10-471D-47D9-B314-8DF86F4B2248}" type="sibTrans" cxnId="{84189F91-0E8F-4DBC-9881-24B4ABE9C509}">
      <dgm:prSet/>
      <dgm:spPr/>
      <dgm:t>
        <a:bodyPr/>
        <a:lstStyle/>
        <a:p>
          <a:endParaRPr lang="sk-SK"/>
        </a:p>
      </dgm:t>
    </dgm:pt>
    <dgm:pt modelId="{ABC8BA12-B89D-4442-AC28-D582C9DAB45D}">
      <dgm:prSet custT="1"/>
      <dgm:spPr/>
      <dgm:t>
        <a:bodyPr/>
        <a:lstStyle/>
        <a:p>
          <a:r>
            <a:rPr lang="sk-SK" sz="1800" dirty="0"/>
            <a:t>spracovanie vyjadrenia na účel poskytnutia podporného opatrenia bez žiadosti zákonného zástupcu alebo pedagogického zamestnanca, </a:t>
          </a:r>
        </a:p>
      </dgm:t>
    </dgm:pt>
    <dgm:pt modelId="{93814DD3-D8C0-4C5E-AB61-03E9749041EE}" type="parTrans" cxnId="{77DEB252-3E74-4A2D-A629-346DB588D464}">
      <dgm:prSet/>
      <dgm:spPr/>
      <dgm:t>
        <a:bodyPr/>
        <a:lstStyle/>
        <a:p>
          <a:endParaRPr lang="sk-SK"/>
        </a:p>
      </dgm:t>
    </dgm:pt>
    <dgm:pt modelId="{4F42905D-9072-4D0B-9F6D-FB65ECB9CFCB}" type="sibTrans" cxnId="{77DEB252-3E74-4A2D-A629-346DB588D464}">
      <dgm:prSet/>
      <dgm:spPr/>
      <dgm:t>
        <a:bodyPr/>
        <a:lstStyle/>
        <a:p>
          <a:endParaRPr lang="sk-SK"/>
        </a:p>
      </dgm:t>
    </dgm:pt>
    <dgm:pt modelId="{5BE99883-C394-46C2-A1ED-DB80718AC864}">
      <dgm:prSet custT="1"/>
      <dgm:spPr/>
      <dgm:t>
        <a:bodyPr/>
        <a:lstStyle/>
        <a:p>
          <a:r>
            <a:rPr lang="sk-SK" sz="1800" dirty="0"/>
            <a:t>hodnotenie diktátov žiakov s vývinovými poruchami učenia klasifikačnými stupňami, nedodržanie odporúčaní ZPP pri určení metód a foriem hodnotenia žiakov so ZZ</a:t>
          </a:r>
        </a:p>
      </dgm:t>
    </dgm:pt>
    <dgm:pt modelId="{C2D90382-5F44-4FCD-A985-E85DAEE3F055}" type="parTrans" cxnId="{6D7A3293-2830-4281-85AF-B5EE0A38AD5F}">
      <dgm:prSet/>
      <dgm:spPr/>
      <dgm:t>
        <a:bodyPr/>
        <a:lstStyle/>
        <a:p>
          <a:endParaRPr lang="sk-SK"/>
        </a:p>
      </dgm:t>
    </dgm:pt>
    <dgm:pt modelId="{7618884C-5663-4F1A-87DC-7D49469ED9CE}" type="sibTrans" cxnId="{6D7A3293-2830-4281-85AF-B5EE0A38AD5F}">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custLinFactNeighborX="1401" custLinFactNeighborY="741">
        <dgm:presLayoutVars>
          <dgm:bulletEnabled val="1"/>
        </dgm:presLayoutVars>
      </dgm:prSet>
      <dgm:spPr/>
      <dgm:t>
        <a:bodyPr/>
        <a:lstStyle/>
        <a:p>
          <a:endParaRPr lang="sk-SK"/>
        </a:p>
      </dgm:t>
    </dgm:pt>
  </dgm:ptLst>
  <dgm:cxnLst>
    <dgm:cxn modelId="{6FD3A1C8-5237-481E-A4BF-1DA322E85DAD}" type="presOf" srcId="{5A4C8B50-EFC3-4611-8C49-B12D6B8D5446}" destId="{E2EFFE7A-23B9-4274-837C-988B3447767D}" srcOrd="0" destOrd="4" presId="urn:microsoft.com/office/officeart/2005/8/layout/vList5"/>
    <dgm:cxn modelId="{F43F8148-5721-4E33-A209-53CEB750EC23}" type="presOf" srcId="{448BD675-8830-4946-81D1-D5733BBA4E5F}" destId="{E2EFFE7A-23B9-4274-837C-988B3447767D}" srcOrd="0" destOrd="0" presId="urn:microsoft.com/office/officeart/2005/8/layout/vList5"/>
    <dgm:cxn modelId="{77DEB252-3E74-4A2D-A629-346DB588D464}" srcId="{74018B88-0235-4AD9-84C2-D0C7C0B6529B}" destId="{ABC8BA12-B89D-4442-AC28-D582C9DAB45D}" srcOrd="6" destOrd="0" parTransId="{93814DD3-D8C0-4C5E-AB61-03E9749041EE}" sibTransId="{4F42905D-9072-4D0B-9F6D-FB65ECB9CFCB}"/>
    <dgm:cxn modelId="{6D7A3293-2830-4281-85AF-B5EE0A38AD5F}" srcId="{74018B88-0235-4AD9-84C2-D0C7C0B6529B}" destId="{5BE99883-C394-46C2-A1ED-DB80718AC864}" srcOrd="7" destOrd="0" parTransId="{C2D90382-5F44-4FCD-A985-E85DAEE3F055}" sibTransId="{7618884C-5663-4F1A-87DC-7D49469ED9CE}"/>
    <dgm:cxn modelId="{ED2B7677-BEB0-4130-8A7B-FE227E733B8F}" srcId="{74018B88-0235-4AD9-84C2-D0C7C0B6529B}" destId="{066068C3-8598-40FA-8842-A8451B9094F3}" srcOrd="9" destOrd="0" parTransId="{51CC6478-87C7-46C6-8460-2C55930269AF}" sibTransId="{448C66AC-4E6B-4156-B79A-0743AF316456}"/>
    <dgm:cxn modelId="{48437B03-1F1D-4F0E-8992-F09367539027}" type="presOf" srcId="{066068C3-8598-40FA-8842-A8451B9094F3}" destId="{E2EFFE7A-23B9-4274-837C-988B3447767D}" srcOrd="0" destOrd="9" presId="urn:microsoft.com/office/officeart/2005/8/layout/vList5"/>
    <dgm:cxn modelId="{CAC5AC6A-D94F-40C6-B057-DCF04DCA2DCA}" type="presOf" srcId="{9EB27A2D-95DA-4C7F-BCC0-CCFC3DD1701B}" destId="{E2EFFE7A-23B9-4274-837C-988B3447767D}" srcOrd="0" destOrd="1"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20AB10B3-1BDA-4A42-B927-B80EDCA73C43}" type="presOf" srcId="{19C83C09-58D8-42FB-B912-F6E85D8B3F32}" destId="{E2EFFE7A-23B9-4274-837C-988B3447767D}" srcOrd="0" destOrd="8" presId="urn:microsoft.com/office/officeart/2005/8/layout/vList5"/>
    <dgm:cxn modelId="{E6CD1D14-EA48-47AB-8066-5927E9495A9B}" srcId="{74018B88-0235-4AD9-84C2-D0C7C0B6529B}" destId="{19C83C09-58D8-42FB-B912-F6E85D8B3F32}" srcOrd="8" destOrd="0" parTransId="{250671A7-46CE-4D71-9CB1-276BDC83449E}" sibTransId="{178FE55E-2F7A-4620-B321-03E8983DDC5D}"/>
    <dgm:cxn modelId="{2D10EF12-745E-4AAC-92B8-99DA18E0F6B5}" type="presOf" srcId="{B6E92737-532B-4CED-AB53-F2917EEBB8D3}" destId="{BBC72140-E735-4CBC-93C9-DD740AF3443F}" srcOrd="0" destOrd="0" presId="urn:microsoft.com/office/officeart/2005/8/layout/vList5"/>
    <dgm:cxn modelId="{20756101-3F94-4E67-9D9B-80B45EFBBC3D}" type="presOf" srcId="{150B8798-320B-46A6-8782-15E0BC5171B5}" destId="{E2EFFE7A-23B9-4274-837C-988B3447767D}" srcOrd="0" destOrd="3" presId="urn:microsoft.com/office/officeart/2005/8/layout/vList5"/>
    <dgm:cxn modelId="{854C34C4-6FB3-4746-9F4E-F755EA32DEA6}" type="presOf" srcId="{0B7DE1A6-C5D2-4518-A873-0B2E04755E90}" destId="{E2EFFE7A-23B9-4274-837C-988B3447767D}" srcOrd="0" destOrd="2" presId="urn:microsoft.com/office/officeart/2005/8/layout/vList5"/>
    <dgm:cxn modelId="{D442A595-A25D-4F55-A2A7-DA7AA7B17EB1}" type="presOf" srcId="{5BE99883-C394-46C2-A1ED-DB80718AC864}" destId="{E2EFFE7A-23B9-4274-837C-988B3447767D}" srcOrd="0" destOrd="7" presId="urn:microsoft.com/office/officeart/2005/8/layout/vList5"/>
    <dgm:cxn modelId="{4242CC8C-D41D-41DC-950D-F284556CB363}" srcId="{74018B88-0235-4AD9-84C2-D0C7C0B6529B}" destId="{5A4C8B50-EFC3-4611-8C49-B12D6B8D5446}" srcOrd="4" destOrd="0" parTransId="{93B31E2A-140E-4844-BBF2-FE29B50AEAB2}" sibTransId="{829355DB-08EE-4D22-8199-1B6476227584}"/>
    <dgm:cxn modelId="{6EE3F0B3-D8B9-45A9-B651-DEB159C0199D}" type="presOf" srcId="{74018B88-0235-4AD9-84C2-D0C7C0B6529B}" destId="{89D6BC8E-33A9-43C2-AD1D-8A03FD5EAD0F}" srcOrd="0" destOrd="0" presId="urn:microsoft.com/office/officeart/2005/8/layout/vList5"/>
    <dgm:cxn modelId="{84189F91-0E8F-4DBC-9881-24B4ABE9C509}" srcId="{74018B88-0235-4AD9-84C2-D0C7C0B6529B}" destId="{C2684432-5523-439A-917F-FE6D213A6A67}" srcOrd="5" destOrd="0" parTransId="{0370B32F-6F82-4F0B-9566-0FBF7EBBFA3C}" sibTransId="{7788ED10-471D-47D9-B314-8DF86F4B2248}"/>
    <dgm:cxn modelId="{41B9260F-916E-4B54-8550-F00B9B6B5534}" srcId="{74018B88-0235-4AD9-84C2-D0C7C0B6529B}" destId="{448BD675-8830-4946-81D1-D5733BBA4E5F}" srcOrd="0" destOrd="0" parTransId="{25E39EF2-BAAA-443D-B331-B8ED1B8993E0}" sibTransId="{EF8A7D5E-F223-44B7-B759-E0FD3D6741BC}"/>
    <dgm:cxn modelId="{8E23911E-5B45-4A62-8205-4BD88820ACDB}" srcId="{74018B88-0235-4AD9-84C2-D0C7C0B6529B}" destId="{150B8798-320B-46A6-8782-15E0BC5171B5}" srcOrd="3" destOrd="0" parTransId="{371F12AC-C9C6-4A75-A048-B8D4949525B9}" sibTransId="{EDA7DC7B-F5E2-4C88-A4BC-B098BBF21550}"/>
    <dgm:cxn modelId="{0280C596-6DAD-4631-A1AA-C7220BBBE5B6}" type="presOf" srcId="{ABC8BA12-B89D-4442-AC28-D582C9DAB45D}" destId="{E2EFFE7A-23B9-4274-837C-988B3447767D}" srcOrd="0" destOrd="6" presId="urn:microsoft.com/office/officeart/2005/8/layout/vList5"/>
    <dgm:cxn modelId="{854FE278-D7C3-452A-919B-8D6C860594C7}" type="presOf" srcId="{C2684432-5523-439A-917F-FE6D213A6A67}" destId="{E2EFFE7A-23B9-4274-837C-988B3447767D}" srcOrd="0" destOrd="5" presId="urn:microsoft.com/office/officeart/2005/8/layout/vList5"/>
    <dgm:cxn modelId="{0B14B719-1A4D-4CF1-905C-E7992FE41741}" srcId="{74018B88-0235-4AD9-84C2-D0C7C0B6529B}" destId="{9EB27A2D-95DA-4C7F-BCC0-CCFC3DD1701B}" srcOrd="1" destOrd="0" parTransId="{2F0891B5-C1DE-4C07-8603-6EB285101490}" sibTransId="{E1867C59-8989-4736-BD31-C27E4F947F09}"/>
    <dgm:cxn modelId="{966AF187-5135-415D-A278-4945569F8BD8}" srcId="{74018B88-0235-4AD9-84C2-D0C7C0B6529B}" destId="{0B7DE1A6-C5D2-4518-A873-0B2E04755E90}" srcOrd="2" destOrd="0" parTransId="{2C50BC90-2B45-4495-AF9C-6317AB9AD469}" sibTransId="{DBBA341C-7273-44D0-AF4F-3647B0599C56}"/>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0F29E420-BF33-4212-9DFE-BED64CEA7764}">
      <dgm:prSet custT="1"/>
      <dgm:spPr/>
      <dgm:t>
        <a:bodyPr/>
        <a:lstStyle/>
        <a:p>
          <a:r>
            <a:rPr lang="sk-SK" sz="2000" dirty="0"/>
            <a:t>vykonávanie kontrolnej činnosti zameranej na všetky oblasti podľa rozpracovaného plánu kontroly, analyzovanie zistení na rokovaní pedagogickej rade, prijímanie opatrení k zisteným nedostatkom a kontrola ich účinnosti vrátane zistení z priameho pozorovania vyučovacích hodín, </a:t>
          </a:r>
        </a:p>
      </dgm:t>
    </dgm:pt>
    <dgm:pt modelId="{CEE35199-5423-48DA-B6E7-333954D6EA21}" type="parTrans" cxnId="{0547EFA0-E27E-4762-8370-48A67E60477E}">
      <dgm:prSet/>
      <dgm:spPr/>
      <dgm:t>
        <a:bodyPr/>
        <a:lstStyle/>
        <a:p>
          <a:endParaRPr lang="sk-SK"/>
        </a:p>
      </dgm:t>
    </dgm:pt>
    <dgm:pt modelId="{CE51F88C-8773-4083-B208-AC879AE51370}" type="sibTrans" cxnId="{0547EFA0-E27E-4762-8370-48A67E60477E}">
      <dgm:prSet/>
      <dgm:spPr/>
      <dgm:t>
        <a:bodyPr/>
        <a:lstStyle/>
        <a:p>
          <a:endParaRPr lang="sk-SK"/>
        </a:p>
      </dgm:t>
    </dgm:pt>
    <dgm:pt modelId="{834CF958-5F05-49A8-8969-3A3B7ABBE250}">
      <dgm:prSet custT="1"/>
      <dgm:spPr/>
      <dgm:t>
        <a:bodyPr/>
        <a:lstStyle/>
        <a:p>
          <a:r>
            <a:rPr lang="sk-SK" sz="2000" dirty="0"/>
            <a:t>analyzovanie písomných prác žiakov zo SJL, MAT a  výsledkov celoslovenského testovania, prijímanie konkrétnych a merateľných opatrení na odstránenie zistených nedostatkov a vykonanie následnej kontroly ich splnenia,</a:t>
          </a:r>
        </a:p>
      </dgm:t>
    </dgm:pt>
    <dgm:pt modelId="{22DB0A3D-DA3B-43CA-9D29-03FA64755F4D}" type="parTrans" cxnId="{F2C635AB-1F6B-4028-ADFA-8FFF80E0944B}">
      <dgm:prSet/>
      <dgm:spPr/>
      <dgm:t>
        <a:bodyPr/>
        <a:lstStyle/>
        <a:p>
          <a:endParaRPr lang="sk-SK"/>
        </a:p>
      </dgm:t>
    </dgm:pt>
    <dgm:pt modelId="{AB0E3D56-2F47-421B-8CBB-21A17F7FB0F5}" type="sibTrans" cxnId="{F2C635AB-1F6B-4028-ADFA-8FFF80E0944B}">
      <dgm:prSet/>
      <dgm:spPr/>
      <dgm:t>
        <a:bodyPr/>
        <a:lstStyle/>
        <a:p>
          <a:endParaRPr lang="sk-SK"/>
        </a:p>
      </dgm:t>
    </dgm:pt>
    <dgm:pt modelId="{0562547D-578E-4E93-A3F9-7FE31C6F3FDE}">
      <dgm:prSet custT="1"/>
      <dgm:spPr/>
      <dgm:t>
        <a:bodyPr/>
        <a:lstStyle/>
        <a:p>
          <a:r>
            <a:rPr lang="sk-SK" sz="2000" dirty="0"/>
            <a:t>prijímanie konkrétnych opatrení na eliminovanie problémov s MÚŽ, analyzovanie zistení a kontrolovanie plnenia opatrení, </a:t>
          </a:r>
        </a:p>
      </dgm:t>
    </dgm:pt>
    <dgm:pt modelId="{70A4F47C-9D87-4D15-B704-DE354046CD74}" type="parTrans" cxnId="{72E4A371-29D9-43BE-9A71-DBBB15272D56}">
      <dgm:prSet/>
      <dgm:spPr/>
      <dgm:t>
        <a:bodyPr/>
        <a:lstStyle/>
        <a:p>
          <a:endParaRPr lang="sk-SK"/>
        </a:p>
      </dgm:t>
    </dgm:pt>
    <dgm:pt modelId="{8570D86C-1BA3-4C3A-9D50-3AFD0FA86B49}" type="sibTrans" cxnId="{72E4A371-29D9-43BE-9A71-DBBB15272D56}">
      <dgm:prSet/>
      <dgm:spPr/>
      <dgm:t>
        <a:bodyPr/>
        <a:lstStyle/>
        <a:p>
          <a:endParaRPr lang="sk-SK"/>
        </a:p>
      </dgm:t>
    </dgm:pt>
    <dgm:pt modelId="{01BAD378-491D-4D5E-A2DE-E8E7F32F482B}">
      <dgm:prSet custT="1"/>
      <dgm:spPr/>
      <dgm:t>
        <a:bodyPr/>
        <a:lstStyle/>
        <a:p>
          <a:r>
            <a:rPr lang="sk-SK" sz="2000" dirty="0"/>
            <a:t>zapisovanie učiva do triednych kníh porovnateľným spôsobom s učebnými osnovami.</a:t>
          </a:r>
        </a:p>
      </dgm:t>
    </dgm:pt>
    <dgm:pt modelId="{6460FA59-997E-4226-8A6B-A5ED1DFAEF1D}" type="parTrans" cxnId="{E2FCDC6F-9DEC-4436-BCBD-7A991BF77EB3}">
      <dgm:prSet/>
      <dgm:spPr/>
    </dgm:pt>
    <dgm:pt modelId="{3CA10F07-0E5E-4D29-B614-85BD1D3123CD}" type="sibTrans" cxnId="{E2FCDC6F-9DEC-4436-BCBD-7A991BF77EB3}">
      <dgm:prSet/>
      <dgm:spPr/>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custLinFactNeighborX="1401" custLinFactNeighborY="741">
        <dgm:presLayoutVars>
          <dgm:bulletEnabled val="1"/>
        </dgm:presLayoutVars>
      </dgm:prSet>
      <dgm:spPr/>
      <dgm:t>
        <a:bodyPr/>
        <a:lstStyle/>
        <a:p>
          <a:endParaRPr lang="sk-SK"/>
        </a:p>
      </dgm:t>
    </dgm:pt>
  </dgm:ptLst>
  <dgm:cxnLst>
    <dgm:cxn modelId="{72E4A371-29D9-43BE-9A71-DBBB15272D56}" srcId="{74018B88-0235-4AD9-84C2-D0C7C0B6529B}" destId="{0562547D-578E-4E93-A3F9-7FE31C6F3FDE}" srcOrd="3" destOrd="0" parTransId="{70A4F47C-9D87-4D15-B704-DE354046CD74}" sibTransId="{8570D86C-1BA3-4C3A-9D50-3AFD0FA86B49}"/>
    <dgm:cxn modelId="{F43F8148-5721-4E33-A209-53CEB750EC23}" type="presOf" srcId="{448BD675-8830-4946-81D1-D5733BBA4E5F}" destId="{E2EFFE7A-23B9-4274-837C-988B3447767D}" srcOrd="0" destOrd="0" presId="urn:microsoft.com/office/officeart/2005/8/layout/vList5"/>
    <dgm:cxn modelId="{48CBBE42-1F58-431B-90E9-61666F3CBCED}" type="presOf" srcId="{0562547D-578E-4E93-A3F9-7FE31C6F3FDE}" destId="{E2EFFE7A-23B9-4274-837C-988B3447767D}" srcOrd="0" destOrd="3" presId="urn:microsoft.com/office/officeart/2005/8/layout/vList5"/>
    <dgm:cxn modelId="{48437B03-1F1D-4F0E-8992-F09367539027}" type="presOf" srcId="{066068C3-8598-40FA-8842-A8451B9094F3}" destId="{E2EFFE7A-23B9-4274-837C-988B3447767D}" srcOrd="0" destOrd="5" presId="urn:microsoft.com/office/officeart/2005/8/layout/vList5"/>
    <dgm:cxn modelId="{ED2B7677-BEB0-4130-8A7B-FE227E733B8F}" srcId="{74018B88-0235-4AD9-84C2-D0C7C0B6529B}" destId="{066068C3-8598-40FA-8842-A8451B9094F3}" srcOrd="5" destOrd="0" parTransId="{51CC6478-87C7-46C6-8460-2C55930269AF}" sibTransId="{448C66AC-4E6B-4156-B79A-0743AF316456}"/>
    <dgm:cxn modelId="{933BAC2F-C7C1-4821-8B54-38FC76A928A7}" srcId="{B6E92737-532B-4CED-AB53-F2917EEBB8D3}" destId="{74018B88-0235-4AD9-84C2-D0C7C0B6529B}" srcOrd="0" destOrd="0" parTransId="{ADE44FA9-E4CA-4FC1-BAAE-75763BD04DF3}" sibTransId="{78924703-455C-42C7-9B00-1AE9C94AAA19}"/>
    <dgm:cxn modelId="{0547EFA0-E27E-4762-8370-48A67E60477E}" srcId="{74018B88-0235-4AD9-84C2-D0C7C0B6529B}" destId="{0F29E420-BF33-4212-9DFE-BED64CEA7764}" srcOrd="1" destOrd="0" parTransId="{CEE35199-5423-48DA-B6E7-333954D6EA21}" sibTransId="{CE51F88C-8773-4083-B208-AC879AE51370}"/>
    <dgm:cxn modelId="{2D10EF12-745E-4AAC-92B8-99DA18E0F6B5}" type="presOf" srcId="{B6E92737-532B-4CED-AB53-F2917EEBB8D3}" destId="{BBC72140-E735-4CBC-93C9-DD740AF3443F}" srcOrd="0" destOrd="0" presId="urn:microsoft.com/office/officeart/2005/8/layout/vList5"/>
    <dgm:cxn modelId="{368EF11D-1AED-46CA-A2D2-C378EF989670}" type="presOf" srcId="{01BAD378-491D-4D5E-A2DE-E8E7F32F482B}" destId="{E2EFFE7A-23B9-4274-837C-988B3447767D}" srcOrd="0" destOrd="4" presId="urn:microsoft.com/office/officeart/2005/8/layout/vList5"/>
    <dgm:cxn modelId="{6EE3F0B3-D8B9-45A9-B651-DEB159C0199D}" type="presOf" srcId="{74018B88-0235-4AD9-84C2-D0C7C0B6529B}" destId="{89D6BC8E-33A9-43C2-AD1D-8A03FD5EAD0F}" srcOrd="0" destOrd="0" presId="urn:microsoft.com/office/officeart/2005/8/layout/vList5"/>
    <dgm:cxn modelId="{A79AD6BB-9A43-487F-AE76-D351DDAC6BA0}" type="presOf" srcId="{0F29E420-BF33-4212-9DFE-BED64CEA7764}" destId="{E2EFFE7A-23B9-4274-837C-988B3447767D}" srcOrd="0" destOrd="1"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2FCDC6F-9DEC-4436-BCBD-7A991BF77EB3}" srcId="{74018B88-0235-4AD9-84C2-D0C7C0B6529B}" destId="{01BAD378-491D-4D5E-A2DE-E8E7F32F482B}" srcOrd="4" destOrd="0" parTransId="{6460FA59-997E-4226-8A6B-A5ED1DFAEF1D}" sibTransId="{3CA10F07-0E5E-4D29-B614-85BD1D3123CD}"/>
    <dgm:cxn modelId="{F7CC8C8B-15B0-4F1D-9D31-DBB14CA98917}" type="presOf" srcId="{834CF958-5F05-49A8-8969-3A3B7ABBE250}" destId="{E2EFFE7A-23B9-4274-837C-988B3447767D}" srcOrd="0" destOrd="2" presId="urn:microsoft.com/office/officeart/2005/8/layout/vList5"/>
    <dgm:cxn modelId="{F2C635AB-1F6B-4028-ADFA-8FFF80E0944B}" srcId="{74018B88-0235-4AD9-84C2-D0C7C0B6529B}" destId="{834CF958-5F05-49A8-8969-3A3B7ABBE250}" srcOrd="2" destOrd="0" parTransId="{22DB0A3D-DA3B-43CA-9D29-03FA64755F4D}" sibTransId="{AB0E3D56-2F47-421B-8CBB-21A17F7FB0F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ED7D32A0-DAC2-4773-9547-81B34DE3F9DC}">
      <dgm:prSet custT="1"/>
      <dgm:spPr/>
      <dgm:t>
        <a:bodyPr/>
        <a:lstStyle/>
        <a:p>
          <a:endParaRPr lang="sk-SK" sz="1600" dirty="0"/>
        </a:p>
      </dgm:t>
    </dgm:pt>
    <dgm:pt modelId="{DF725AD6-CD5C-439F-A0E5-7D98BBED0688}" type="parTrans" cxnId="{E7681DF2-BAAF-406E-AB61-56611BE0384B}">
      <dgm:prSet/>
      <dgm:spPr/>
      <dgm:t>
        <a:bodyPr/>
        <a:lstStyle/>
        <a:p>
          <a:endParaRPr lang="sk-SK"/>
        </a:p>
      </dgm:t>
    </dgm:pt>
    <dgm:pt modelId="{FF1CBA34-A98F-4FB5-AA84-47D46B607321}" type="sibTrans" cxnId="{E7681DF2-BAAF-406E-AB61-56611BE0384B}">
      <dgm:prSet/>
      <dgm:spPr/>
      <dgm:t>
        <a:bodyPr/>
        <a:lstStyle/>
        <a:p>
          <a:endParaRPr lang="sk-SK"/>
        </a:p>
      </dgm:t>
    </dgm:pt>
    <dgm:pt modelId="{6DF9FADA-D1F4-43F2-BFC2-2C3F366B0B2A}">
      <dgm:prSet custT="1"/>
      <dgm:spPr/>
      <dgm:t>
        <a:bodyPr/>
        <a:lstStyle/>
        <a:p>
          <a:endParaRPr lang="sk-SK" sz="1600" dirty="0"/>
        </a:p>
      </dgm:t>
    </dgm:pt>
    <dgm:pt modelId="{F3599482-ADC2-443E-9A7E-856610C69C1F}" type="parTrans" cxnId="{26C50D00-FB9B-49BE-A639-C23BDD341A9A}">
      <dgm:prSet/>
      <dgm:spPr/>
      <dgm:t>
        <a:bodyPr/>
        <a:lstStyle/>
        <a:p>
          <a:endParaRPr lang="sk-SK"/>
        </a:p>
      </dgm:t>
    </dgm:pt>
    <dgm:pt modelId="{5D40E339-A422-45A1-8855-6A4E306B8CE1}" type="sibTrans" cxnId="{26C50D00-FB9B-49BE-A639-C23BDD341A9A}">
      <dgm:prSet/>
      <dgm:spPr/>
      <dgm:t>
        <a:bodyPr/>
        <a:lstStyle/>
        <a:p>
          <a:endParaRPr lang="sk-SK"/>
        </a:p>
      </dgm:t>
    </dgm:pt>
    <dgm:pt modelId="{3441A1E8-EA47-4D1C-A742-B5F59802EEBA}">
      <dgm:prSet custT="1"/>
      <dgm:spPr/>
      <dgm:t>
        <a:bodyPr/>
        <a:lstStyle/>
        <a:p>
          <a:r>
            <a:rPr lang="sk-SK" sz="1600" dirty="0"/>
            <a:t>systematické zadávanie dotazníkov na prevenciu a odhaľovanie negatívnych javov v správaní žiakov, prijímanie opatrení na odstránenie nedostatkov, realizovanie kontroly ich plnenia a oboznámenie učiteľov, žiakov a rodičov s výsledkami,</a:t>
          </a:r>
        </a:p>
      </dgm:t>
    </dgm:pt>
    <dgm:pt modelId="{74D1CE89-E665-4B6A-BDF7-315400327FEB}" type="parTrans" cxnId="{4F1D2D45-A377-4628-885B-275DE990D523}">
      <dgm:prSet/>
      <dgm:spPr/>
      <dgm:t>
        <a:bodyPr/>
        <a:lstStyle/>
        <a:p>
          <a:endParaRPr lang="sk-SK"/>
        </a:p>
      </dgm:t>
    </dgm:pt>
    <dgm:pt modelId="{F7AFD582-C0C6-4BE8-AD02-78E7BD21944E}" type="sibTrans" cxnId="{4F1D2D45-A377-4628-885B-275DE990D523}">
      <dgm:prSet/>
      <dgm:spPr/>
      <dgm:t>
        <a:bodyPr/>
        <a:lstStyle/>
        <a:p>
          <a:endParaRPr lang="sk-SK"/>
        </a:p>
      </dgm:t>
    </dgm:pt>
    <dgm:pt modelId="{8D4DE35D-9348-453E-9859-016683C9B79A}">
      <dgm:prSet custT="1"/>
      <dgm:spPr/>
      <dgm:t>
        <a:bodyPr/>
        <a:lstStyle/>
        <a:p>
          <a:r>
            <a:rPr lang="sk-SK" sz="1600" dirty="0"/>
            <a:t>vytvorenie samostatných funkcií výchovného a kariérového poradcu v záujme zefektívnenia služieb školy, </a:t>
          </a:r>
        </a:p>
      </dgm:t>
    </dgm:pt>
    <dgm:pt modelId="{B25C3A0F-7623-4F79-8EBC-1C839931A2DC}" type="parTrans" cxnId="{4E0DA650-B130-4357-9F63-AD16904BC86F}">
      <dgm:prSet/>
      <dgm:spPr/>
      <dgm:t>
        <a:bodyPr/>
        <a:lstStyle/>
        <a:p>
          <a:endParaRPr lang="sk-SK"/>
        </a:p>
      </dgm:t>
    </dgm:pt>
    <dgm:pt modelId="{A7CBDF95-E335-483D-B3E0-A5993E57D7B4}" type="sibTrans" cxnId="{4E0DA650-B130-4357-9F63-AD16904BC86F}">
      <dgm:prSet/>
      <dgm:spPr/>
      <dgm:t>
        <a:bodyPr/>
        <a:lstStyle/>
        <a:p>
          <a:endParaRPr lang="sk-SK"/>
        </a:p>
      </dgm:t>
    </dgm:pt>
    <dgm:pt modelId="{24345885-958C-4980-9B58-72808061AE18}">
      <dgm:prSet custT="1"/>
      <dgm:spPr/>
      <dgm:t>
        <a:bodyPr/>
        <a:lstStyle/>
        <a:p>
          <a:endParaRPr lang="sk-SK" sz="1600" dirty="0"/>
        </a:p>
      </dgm:t>
    </dgm:pt>
    <dgm:pt modelId="{F17C822B-3339-4847-BC80-CBC2A532D124}" type="parTrans" cxnId="{E8DBAEA4-E192-4D44-A2C5-0F052D96A21A}">
      <dgm:prSet/>
      <dgm:spPr/>
      <dgm:t>
        <a:bodyPr/>
        <a:lstStyle/>
        <a:p>
          <a:endParaRPr lang="sk-SK"/>
        </a:p>
      </dgm:t>
    </dgm:pt>
    <dgm:pt modelId="{46132A7F-3265-4C3F-84D1-1C4D9E7DB6F6}" type="sibTrans" cxnId="{E8DBAEA4-E192-4D44-A2C5-0F052D96A21A}">
      <dgm:prSet/>
      <dgm:spPr/>
      <dgm:t>
        <a:bodyPr/>
        <a:lstStyle/>
        <a:p>
          <a:endParaRPr lang="sk-SK"/>
        </a:p>
      </dgm:t>
    </dgm:pt>
    <dgm:pt modelId="{E13A4227-05D1-46FF-8DA5-E969CE3B93F4}">
      <dgm:prSet custT="1"/>
      <dgm:spPr/>
      <dgm:t>
        <a:bodyPr/>
        <a:lstStyle/>
        <a:p>
          <a:r>
            <a:rPr lang="sk-SK" sz="1600" dirty="0"/>
            <a:t>vedenie záznamov o individuálnych konzultáciách so žiakmi a ich zákonnými zástupcami.</a:t>
          </a:r>
        </a:p>
      </dgm:t>
    </dgm:pt>
    <dgm:pt modelId="{97E02CF9-4091-40DD-979B-3324A91B74B9}" type="parTrans" cxnId="{DE30EC80-75FC-440D-B67E-91932A7F4A8E}">
      <dgm:prSet/>
      <dgm:spPr/>
      <dgm:t>
        <a:bodyPr/>
        <a:lstStyle/>
        <a:p>
          <a:endParaRPr lang="sk-SK"/>
        </a:p>
      </dgm:t>
    </dgm:pt>
    <dgm:pt modelId="{99CEF6D9-DB97-4098-868C-6A7070CD5E6A}" type="sibTrans" cxnId="{DE30EC80-75FC-440D-B67E-91932A7F4A8E}">
      <dgm:prSet/>
      <dgm:spPr/>
      <dgm:t>
        <a:bodyPr/>
        <a:lstStyle/>
        <a:p>
          <a:endParaRPr lang="sk-SK"/>
        </a:p>
      </dgm:t>
    </dgm:pt>
    <dgm:pt modelId="{B2F8C3C0-8018-4250-93DF-C55133B280D4}">
      <dgm:prSet custT="1"/>
      <dgm:spPr/>
      <dgm:t>
        <a:bodyPr/>
        <a:lstStyle/>
        <a:p>
          <a:r>
            <a:rPr lang="sk-SK" sz="1600" dirty="0"/>
            <a:t>vytvorenie efektívneho systému poskytovania výchovného poradenstva so zameraním sa na oblasť poskytovania poradenstva pri riešení osobnostných, vzdelávacích a sociálnych potrieb žiakov, </a:t>
          </a:r>
        </a:p>
      </dgm:t>
    </dgm:pt>
    <dgm:pt modelId="{DCDD15DD-244B-4F39-8952-A8509F7B1373}" type="parTrans" cxnId="{25B58BE4-7EAD-4007-89A0-65A9BA07833F}">
      <dgm:prSet/>
      <dgm:spPr/>
      <dgm:t>
        <a:bodyPr/>
        <a:lstStyle/>
        <a:p>
          <a:endParaRPr lang="sk-SK"/>
        </a:p>
      </dgm:t>
    </dgm:pt>
    <dgm:pt modelId="{89B47BB4-F761-4D70-A521-F17E19E6ADF3}" type="sibTrans" cxnId="{25B58BE4-7EAD-4007-89A0-65A9BA07833F}">
      <dgm:prSet/>
      <dgm:spPr/>
      <dgm:t>
        <a:bodyPr/>
        <a:lstStyle/>
        <a:p>
          <a:endParaRPr lang="sk-SK"/>
        </a:p>
      </dgm:t>
    </dgm:pt>
    <dgm:pt modelId="{64E8C549-D4FC-4184-9364-C8D7F7010994}">
      <dgm:prSet custT="1"/>
      <dgm:spPr/>
      <dgm:t>
        <a:bodyPr/>
        <a:lstStyle/>
        <a:p>
          <a:r>
            <a:rPr lang="sk-SK" sz="1600" dirty="0"/>
            <a:t>vytvorenie efektívneho systému poskytovania poradenstva  pedagógom a zákonným zástupcom žiakov,</a:t>
          </a:r>
        </a:p>
      </dgm:t>
    </dgm:pt>
    <dgm:pt modelId="{CBC16DFA-BDC1-49F8-83A7-ED71C4FA8BE2}" type="parTrans" cxnId="{FD9D4F58-B57D-48C4-88EE-817989FDA570}">
      <dgm:prSet/>
      <dgm:spPr/>
      <dgm:t>
        <a:bodyPr/>
        <a:lstStyle/>
        <a:p>
          <a:endParaRPr lang="sk-SK"/>
        </a:p>
      </dgm:t>
    </dgm:pt>
    <dgm:pt modelId="{55839F1E-44FF-4DE2-962A-2C36DF6BABF8}" type="sibTrans" cxnId="{FD9D4F58-B57D-48C4-88EE-817989FDA570}">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custLinFactNeighborX="1401" custLinFactNeighborY="741">
        <dgm:presLayoutVars>
          <dgm:bulletEnabled val="1"/>
        </dgm:presLayoutVars>
      </dgm:prSet>
      <dgm:spPr/>
      <dgm:t>
        <a:bodyPr/>
        <a:lstStyle/>
        <a:p>
          <a:endParaRPr lang="sk-SK"/>
        </a:p>
      </dgm:t>
    </dgm:pt>
  </dgm:ptLst>
  <dgm:cxnLst>
    <dgm:cxn modelId="{ED2B7677-BEB0-4130-8A7B-FE227E733B8F}" srcId="{74018B88-0235-4AD9-84C2-D0C7C0B6529B}" destId="{066068C3-8598-40FA-8842-A8451B9094F3}" srcOrd="9" destOrd="0" parTransId="{51CC6478-87C7-46C6-8460-2C55930269AF}" sibTransId="{448C66AC-4E6B-4156-B79A-0743AF316456}"/>
    <dgm:cxn modelId="{45B5FCE6-8F9E-4E78-A1E8-C18DE4ACB114}" type="presOf" srcId="{24345885-958C-4980-9B58-72808061AE18}" destId="{E2EFFE7A-23B9-4274-837C-988B3447767D}" srcOrd="0" destOrd="6" presId="urn:microsoft.com/office/officeart/2005/8/layout/vList5"/>
    <dgm:cxn modelId="{6BCBB5B2-04DD-4C23-95B4-344AD11D1FFF}" type="presOf" srcId="{64E8C549-D4FC-4184-9364-C8D7F7010994}" destId="{E2EFFE7A-23B9-4274-837C-988B3447767D}" srcOrd="0" destOrd="4" presId="urn:microsoft.com/office/officeart/2005/8/layout/vList5"/>
    <dgm:cxn modelId="{DE30EC80-75FC-440D-B67E-91932A7F4A8E}" srcId="{74018B88-0235-4AD9-84C2-D0C7C0B6529B}" destId="{E13A4227-05D1-46FF-8DA5-E969CE3B93F4}" srcOrd="5" destOrd="0" parTransId="{97E02CF9-4091-40DD-979B-3324A91B74B9}" sibTransId="{99CEF6D9-DB97-4098-868C-6A7070CD5E6A}"/>
    <dgm:cxn modelId="{E8DBAEA4-E192-4D44-A2C5-0F052D96A21A}" srcId="{74018B88-0235-4AD9-84C2-D0C7C0B6529B}" destId="{24345885-958C-4980-9B58-72808061AE18}" srcOrd="6" destOrd="0" parTransId="{F17C822B-3339-4847-BC80-CBC2A532D124}" sibTransId="{46132A7F-3265-4C3F-84D1-1C4D9E7DB6F6}"/>
    <dgm:cxn modelId="{26C50D00-FB9B-49BE-A639-C23BDD341A9A}" srcId="{74018B88-0235-4AD9-84C2-D0C7C0B6529B}" destId="{6DF9FADA-D1F4-43F2-BFC2-2C3F366B0B2A}" srcOrd="8" destOrd="0" parTransId="{F3599482-ADC2-443E-9A7E-856610C69C1F}" sibTransId="{5D40E339-A422-45A1-8855-6A4E306B8CE1}"/>
    <dgm:cxn modelId="{48437B03-1F1D-4F0E-8992-F09367539027}" type="presOf" srcId="{066068C3-8598-40FA-8842-A8451B9094F3}" destId="{E2EFFE7A-23B9-4274-837C-988B3447767D}" srcOrd="0" destOrd="9" presId="urn:microsoft.com/office/officeart/2005/8/layout/vList5"/>
    <dgm:cxn modelId="{2D10EF12-745E-4AAC-92B8-99DA18E0F6B5}" type="presOf" srcId="{B6E92737-532B-4CED-AB53-F2917EEBB8D3}" destId="{BBC72140-E735-4CBC-93C9-DD740AF3443F}" srcOrd="0" destOrd="0" presId="urn:microsoft.com/office/officeart/2005/8/layout/vList5"/>
    <dgm:cxn modelId="{E7681DF2-BAAF-406E-AB61-56611BE0384B}" srcId="{74018B88-0235-4AD9-84C2-D0C7C0B6529B}" destId="{ED7D32A0-DAC2-4773-9547-81B34DE3F9DC}" srcOrd="7" destOrd="0" parTransId="{DF725AD6-CD5C-439F-A0E5-7D98BBED0688}" sibTransId="{FF1CBA34-A98F-4FB5-AA84-47D46B607321}"/>
    <dgm:cxn modelId="{FD9D4F58-B57D-48C4-88EE-817989FDA570}" srcId="{74018B88-0235-4AD9-84C2-D0C7C0B6529B}" destId="{64E8C549-D4FC-4184-9364-C8D7F7010994}" srcOrd="4" destOrd="0" parTransId="{CBC16DFA-BDC1-49F8-83A7-ED71C4FA8BE2}" sibTransId="{55839F1E-44FF-4DE2-962A-2C36DF6BABF8}"/>
    <dgm:cxn modelId="{4E0DA650-B130-4357-9F63-AD16904BC86F}" srcId="{74018B88-0235-4AD9-84C2-D0C7C0B6529B}" destId="{8D4DE35D-9348-453E-9859-016683C9B79A}" srcOrd="2" destOrd="0" parTransId="{B25C3A0F-7623-4F79-8EBC-1C839931A2DC}" sibTransId="{A7CBDF95-E335-483D-B3E0-A5993E57D7B4}"/>
    <dgm:cxn modelId="{A1C72F8E-9B90-4D16-AE1F-0151CACFCDC1}" type="presOf" srcId="{B2F8C3C0-8018-4250-93DF-C55133B280D4}" destId="{E2EFFE7A-23B9-4274-837C-988B3447767D}" srcOrd="0" destOrd="3" presId="urn:microsoft.com/office/officeart/2005/8/layout/vList5"/>
    <dgm:cxn modelId="{4F1D2D45-A377-4628-885B-275DE990D523}" srcId="{74018B88-0235-4AD9-84C2-D0C7C0B6529B}" destId="{3441A1E8-EA47-4D1C-A742-B5F59802EEBA}" srcOrd="1" destOrd="0" parTransId="{74D1CE89-E665-4B6A-BDF7-315400327FEB}" sibTransId="{F7AFD582-C0C6-4BE8-AD02-78E7BD21944E}"/>
    <dgm:cxn modelId="{25B58BE4-7EAD-4007-89A0-65A9BA07833F}" srcId="{74018B88-0235-4AD9-84C2-D0C7C0B6529B}" destId="{B2F8C3C0-8018-4250-93DF-C55133B280D4}" srcOrd="3" destOrd="0" parTransId="{DCDD15DD-244B-4F39-8952-A8509F7B1373}" sibTransId="{89B47BB4-F761-4D70-A521-F17E19E6ADF3}"/>
    <dgm:cxn modelId="{41B9260F-916E-4B54-8550-F00B9B6B5534}" srcId="{74018B88-0235-4AD9-84C2-D0C7C0B6529B}" destId="{448BD675-8830-4946-81D1-D5733BBA4E5F}" srcOrd="0" destOrd="0" parTransId="{25E39EF2-BAAA-443D-B331-B8ED1B8993E0}" sibTransId="{EF8A7D5E-F223-44B7-B759-E0FD3D6741BC}"/>
    <dgm:cxn modelId="{94F1FB86-2AAA-4114-B02D-62326B2FDFAA}" type="presOf" srcId="{3441A1E8-EA47-4D1C-A742-B5F59802EEBA}" destId="{E2EFFE7A-23B9-4274-837C-988B3447767D}" srcOrd="0" destOrd="1" presId="urn:microsoft.com/office/officeart/2005/8/layout/vList5"/>
    <dgm:cxn modelId="{6EE3F0B3-D8B9-45A9-B651-DEB159C0199D}" type="presOf" srcId="{74018B88-0235-4AD9-84C2-D0C7C0B6529B}" destId="{89D6BC8E-33A9-43C2-AD1D-8A03FD5EAD0F}" srcOrd="0" destOrd="0" presId="urn:microsoft.com/office/officeart/2005/8/layout/vList5"/>
    <dgm:cxn modelId="{F43F8148-5721-4E33-A209-53CEB750EC23}" type="presOf" srcId="{448BD675-8830-4946-81D1-D5733BBA4E5F}" destId="{E2EFFE7A-23B9-4274-837C-988B3447767D}" srcOrd="0" destOrd="0" presId="urn:microsoft.com/office/officeart/2005/8/layout/vList5"/>
    <dgm:cxn modelId="{3221A32B-C1F7-42E8-9E39-A0EF48B9D30E}" type="presOf" srcId="{E13A4227-05D1-46FF-8DA5-E969CE3B93F4}" destId="{E2EFFE7A-23B9-4274-837C-988B3447767D}" srcOrd="0" destOrd="5" presId="urn:microsoft.com/office/officeart/2005/8/layout/vList5"/>
    <dgm:cxn modelId="{733B8A64-1987-435C-BE60-7D241EBB8A53}" type="presOf" srcId="{6DF9FADA-D1F4-43F2-BFC2-2C3F366B0B2A}" destId="{E2EFFE7A-23B9-4274-837C-988B3447767D}" srcOrd="0" destOrd="8" presId="urn:microsoft.com/office/officeart/2005/8/layout/vList5"/>
    <dgm:cxn modelId="{8298086C-7BE6-430F-A22D-18BD367E6006}" type="presOf" srcId="{8D4DE35D-9348-453E-9859-016683C9B79A}" destId="{E2EFFE7A-23B9-4274-837C-988B3447767D}" srcOrd="0" destOrd="2"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EC08CB46-1890-4B38-889A-BA88F23CCB39}" type="presOf" srcId="{ED7D32A0-DAC2-4773-9547-81B34DE3F9DC}" destId="{E2EFFE7A-23B9-4274-837C-988B3447767D}" srcOrd="0" destOrd="7"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6DF9FADA-D1F4-43F2-BFC2-2C3F366B0B2A}">
      <dgm:prSet custT="1"/>
      <dgm:spPr/>
      <dgm:t>
        <a:bodyPr/>
        <a:lstStyle/>
        <a:p>
          <a:r>
            <a:rPr lang="sk-SK" sz="2400" dirty="0"/>
            <a:t>nízka odbornosť vyučovania predmetov INF, FYZ, THD,</a:t>
          </a:r>
        </a:p>
      </dgm:t>
    </dgm:pt>
    <dgm:pt modelId="{F3599482-ADC2-443E-9A7E-856610C69C1F}" type="parTrans" cxnId="{26C50D00-FB9B-49BE-A639-C23BDD341A9A}">
      <dgm:prSet/>
      <dgm:spPr/>
      <dgm:t>
        <a:bodyPr/>
        <a:lstStyle/>
        <a:p>
          <a:endParaRPr lang="sk-SK"/>
        </a:p>
      </dgm:t>
    </dgm:pt>
    <dgm:pt modelId="{5D40E339-A422-45A1-8855-6A4E306B8CE1}" type="sibTrans" cxnId="{26C50D00-FB9B-49BE-A639-C23BDD341A9A}">
      <dgm:prSet/>
      <dgm:spPr/>
      <dgm:t>
        <a:bodyPr/>
        <a:lstStyle/>
        <a:p>
          <a:endParaRPr lang="sk-SK"/>
        </a:p>
      </dgm:t>
    </dgm:pt>
    <dgm:pt modelId="{4B1A6817-528F-4859-B1CD-7D1873FC2D39}">
      <dgm:prSet custT="1"/>
      <dgm:spPr/>
      <dgm:t>
        <a:bodyPr/>
        <a:lstStyle/>
        <a:p>
          <a:endParaRPr lang="sk-SK" sz="1600" dirty="0"/>
        </a:p>
      </dgm:t>
    </dgm:pt>
    <dgm:pt modelId="{55DDFA5D-9F44-4708-AE6C-8F75ACA28789}" type="parTrans" cxnId="{83F8811C-E2A7-400D-AAAC-F50301534503}">
      <dgm:prSet/>
      <dgm:spPr/>
      <dgm:t>
        <a:bodyPr/>
        <a:lstStyle/>
        <a:p>
          <a:endParaRPr lang="sk-SK"/>
        </a:p>
      </dgm:t>
    </dgm:pt>
    <dgm:pt modelId="{729C08C2-50C6-4C2A-AAC7-591ACFD40E14}" type="sibTrans" cxnId="{83F8811C-E2A7-400D-AAAC-F50301534503}">
      <dgm:prSet/>
      <dgm:spPr/>
      <dgm:t>
        <a:bodyPr/>
        <a:lstStyle/>
        <a:p>
          <a:endParaRPr lang="sk-SK"/>
        </a:p>
      </dgm:t>
    </dgm:pt>
    <dgm:pt modelId="{17FAF481-BE68-4ACB-AC8A-AA94C7F73B7B}">
      <dgm:prSet custT="1"/>
      <dgm:spPr/>
      <dgm:t>
        <a:bodyPr/>
        <a:lstStyle/>
        <a:p>
          <a:r>
            <a:rPr lang="sk-SK" sz="2400" dirty="0"/>
            <a:t>nevytváranie podnetného školského prostredia a ohrozenia zdravia detí z hľadiska hygienických požiadaviek pre zanedbaný stav nevyužívaných školských priestorov, načo bol upozornený aj Regionálny úrad verejného zdravotníctva. , </a:t>
          </a:r>
        </a:p>
      </dgm:t>
    </dgm:pt>
    <dgm:pt modelId="{D1791AD6-EDA0-4F95-936F-6A4BCEC6BAA1}" type="parTrans" cxnId="{4E73BAC9-AD02-47CF-924A-E71FA33C4893}">
      <dgm:prSet/>
      <dgm:spPr/>
      <dgm:t>
        <a:bodyPr/>
        <a:lstStyle/>
        <a:p>
          <a:endParaRPr lang="sk-SK"/>
        </a:p>
      </dgm:t>
    </dgm:pt>
    <dgm:pt modelId="{C539CFDE-9A89-4CE9-A4EF-FCAA3BFA6913}" type="sibTrans" cxnId="{4E73BAC9-AD02-47CF-924A-E71FA33C4893}">
      <dgm:prSet/>
      <dgm:spPr/>
      <dgm:t>
        <a:bodyPr/>
        <a:lstStyle/>
        <a:p>
          <a:endParaRPr lang="sk-SK"/>
        </a:p>
      </dgm:t>
    </dgm:pt>
    <dgm:pt modelId="{834E3526-C40A-4E55-AFF7-5E6FEDDF05F7}">
      <dgm:prSet custT="1"/>
      <dgm:spPr/>
      <dgm:t>
        <a:bodyPr/>
        <a:lstStyle/>
        <a:p>
          <a:r>
            <a:rPr lang="sk-SK" sz="2400" dirty="0"/>
            <a:t>zabezpečenie bezbariérovosti vstupných a učebných priestorov.</a:t>
          </a:r>
        </a:p>
      </dgm:t>
    </dgm:pt>
    <dgm:pt modelId="{ABBD5AFB-8CEA-416F-9FA1-2205EE047049}" type="parTrans" cxnId="{537CFB13-7DB8-42B7-B4D6-0ED9CDF7C6A9}">
      <dgm:prSet/>
      <dgm:spPr/>
      <dgm:t>
        <a:bodyPr/>
        <a:lstStyle/>
        <a:p>
          <a:endParaRPr lang="sk-SK"/>
        </a:p>
      </dgm:t>
    </dgm:pt>
    <dgm:pt modelId="{33BA0010-DE0D-45FB-8ABD-2DAB3F9D8832}" type="sibTrans" cxnId="{537CFB13-7DB8-42B7-B4D6-0ED9CDF7C6A9}">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custLinFactNeighborX="1401" custLinFactNeighborY="1728">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5" destOrd="0" parTransId="{51CC6478-87C7-46C6-8460-2C55930269AF}" sibTransId="{448C66AC-4E6B-4156-B79A-0743AF316456}"/>
    <dgm:cxn modelId="{48437B03-1F1D-4F0E-8992-F09367539027}" type="presOf" srcId="{066068C3-8598-40FA-8842-A8451B9094F3}" destId="{E2EFFE7A-23B9-4274-837C-988B3447767D}" srcOrd="0" destOrd="5" presId="urn:microsoft.com/office/officeart/2005/8/layout/vList5"/>
    <dgm:cxn modelId="{6EE3F0B3-D8B9-45A9-B651-DEB159C0199D}" type="presOf" srcId="{74018B88-0235-4AD9-84C2-D0C7C0B6529B}" destId="{89D6BC8E-33A9-43C2-AD1D-8A03FD5EAD0F}" srcOrd="0" destOrd="0" presId="urn:microsoft.com/office/officeart/2005/8/layout/vList5"/>
    <dgm:cxn modelId="{C8D09D5C-AAAF-47F6-877C-020F9C34A320}" type="presOf" srcId="{17FAF481-BE68-4ACB-AC8A-AA94C7F73B7B}" destId="{E2EFFE7A-23B9-4274-837C-988B3447767D}" srcOrd="0" destOrd="2" presId="urn:microsoft.com/office/officeart/2005/8/layout/vList5"/>
    <dgm:cxn modelId="{D54B9770-A344-4CFB-8A75-1B58B76239D8}" type="presOf" srcId="{4B1A6817-528F-4859-B1CD-7D1873FC2D39}" destId="{E2EFFE7A-23B9-4274-837C-988B3447767D}" srcOrd="0" destOrd="4" presId="urn:microsoft.com/office/officeart/2005/8/layout/vList5"/>
    <dgm:cxn modelId="{537CFB13-7DB8-42B7-B4D6-0ED9CDF7C6A9}" srcId="{74018B88-0235-4AD9-84C2-D0C7C0B6529B}" destId="{834E3526-C40A-4E55-AFF7-5E6FEDDF05F7}" srcOrd="3" destOrd="0" parTransId="{ABBD5AFB-8CEA-416F-9FA1-2205EE047049}" sibTransId="{33BA0010-DE0D-45FB-8ABD-2DAB3F9D8832}"/>
    <dgm:cxn modelId="{1CC26B2E-8B6B-46EA-84BA-4E8FA488E3B9}" type="presOf" srcId="{834E3526-C40A-4E55-AFF7-5E6FEDDF05F7}" destId="{E2EFFE7A-23B9-4274-837C-988B3447767D}" srcOrd="0" destOrd="3" presId="urn:microsoft.com/office/officeart/2005/8/layout/vList5"/>
    <dgm:cxn modelId="{4E73BAC9-AD02-47CF-924A-E71FA33C4893}" srcId="{74018B88-0235-4AD9-84C2-D0C7C0B6529B}" destId="{17FAF481-BE68-4ACB-AC8A-AA94C7F73B7B}" srcOrd="2" destOrd="0" parTransId="{D1791AD6-EDA0-4F95-936F-6A4BCEC6BAA1}" sibTransId="{C539CFDE-9A89-4CE9-A4EF-FCAA3BFA6913}"/>
    <dgm:cxn modelId="{26C50D00-FB9B-49BE-A639-C23BDD341A9A}" srcId="{74018B88-0235-4AD9-84C2-D0C7C0B6529B}" destId="{6DF9FADA-D1F4-43F2-BFC2-2C3F366B0B2A}" srcOrd="1" destOrd="0" parTransId="{F3599482-ADC2-443E-9A7E-856610C69C1F}" sibTransId="{5D40E339-A422-45A1-8855-6A4E306B8CE1}"/>
    <dgm:cxn modelId="{733B8A64-1987-435C-BE60-7D241EBB8A53}" type="presOf" srcId="{6DF9FADA-D1F4-43F2-BFC2-2C3F366B0B2A}"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83F8811C-E2A7-400D-AAAC-F50301534503}" srcId="{74018B88-0235-4AD9-84C2-D0C7C0B6529B}" destId="{4B1A6817-528F-4859-B1CD-7D1873FC2D39}" srcOrd="4" destOrd="0" parTransId="{55DDFA5D-9F44-4708-AE6C-8F75ACA28789}" sibTransId="{729C08C2-50C6-4C2A-AAC7-591ACFD40E14}"/>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6DF9FADA-D1F4-43F2-BFC2-2C3F366B0B2A}">
      <dgm:prSet custT="1"/>
      <dgm:spPr/>
      <dgm:t>
        <a:bodyPr/>
        <a:lstStyle/>
        <a:p>
          <a:endParaRPr lang="sk-SK" sz="1600" dirty="0"/>
        </a:p>
      </dgm:t>
    </dgm:pt>
    <dgm:pt modelId="{F3599482-ADC2-443E-9A7E-856610C69C1F}" type="parTrans" cxnId="{26C50D00-FB9B-49BE-A639-C23BDD341A9A}">
      <dgm:prSet/>
      <dgm:spPr/>
      <dgm:t>
        <a:bodyPr/>
        <a:lstStyle/>
        <a:p>
          <a:endParaRPr lang="sk-SK"/>
        </a:p>
      </dgm:t>
    </dgm:pt>
    <dgm:pt modelId="{5D40E339-A422-45A1-8855-6A4E306B8CE1}" type="sibTrans" cxnId="{26C50D00-FB9B-49BE-A639-C23BDD341A9A}">
      <dgm:prSet/>
      <dgm:spPr/>
      <dgm:t>
        <a:bodyPr/>
        <a:lstStyle/>
        <a:p>
          <a:endParaRPr lang="sk-SK"/>
        </a:p>
      </dgm:t>
    </dgm:pt>
    <dgm:pt modelId="{24345885-958C-4980-9B58-72808061AE18}">
      <dgm:prSet custT="1"/>
      <dgm:spPr/>
      <dgm:t>
        <a:bodyPr/>
        <a:lstStyle/>
        <a:p>
          <a:r>
            <a:rPr lang="sk-SK" sz="1800" dirty="0"/>
            <a:t>nezapracovanie práva žiakov zaručujúceho zásadu rovnakého zaobchádzania vo vzdelaní, nepostihovania za podanie sťažnosti, žaloby na iného žiaka a pedagogického  alebo iného zamestnanca školy, nepostihovania alebo znevýhodňovania žiaka za uplatnenie svojich práv podľa školského zákona, </a:t>
          </a:r>
        </a:p>
      </dgm:t>
    </dgm:pt>
    <dgm:pt modelId="{F17C822B-3339-4847-BC80-CBC2A532D124}" type="parTrans" cxnId="{E8DBAEA4-E192-4D44-A2C5-0F052D96A21A}">
      <dgm:prSet/>
      <dgm:spPr/>
      <dgm:t>
        <a:bodyPr/>
        <a:lstStyle/>
        <a:p>
          <a:endParaRPr lang="sk-SK"/>
        </a:p>
      </dgm:t>
    </dgm:pt>
    <dgm:pt modelId="{46132A7F-3265-4C3F-84D1-1C4D9E7DB6F6}" type="sibTrans" cxnId="{E8DBAEA4-E192-4D44-A2C5-0F052D96A21A}">
      <dgm:prSet/>
      <dgm:spPr/>
      <dgm:t>
        <a:bodyPr/>
        <a:lstStyle/>
        <a:p>
          <a:endParaRPr lang="sk-SK"/>
        </a:p>
      </dgm:t>
    </dgm:pt>
    <dgm:pt modelId="{8EB71A2C-78E6-41D3-A371-6C806AC02185}">
      <dgm:prSet custT="1"/>
      <dgm:spPr/>
      <dgm:t>
        <a:bodyPr/>
        <a:lstStyle/>
        <a:p>
          <a:r>
            <a:rPr lang="sk-SK" sz="1800" dirty="0"/>
            <a:t>zaradenie  písomného záznamu do žiackej knižky a zníženej známky zo správania medzi opatrenia vo výchove v školskom poriadku,</a:t>
          </a:r>
        </a:p>
      </dgm:t>
    </dgm:pt>
    <dgm:pt modelId="{F745FED9-5B9D-4F14-B2EF-0EAE9737A121}" type="parTrans" cxnId="{BA8EE7B8-6223-4BAC-BCC9-AE68D4E5F196}">
      <dgm:prSet/>
      <dgm:spPr/>
      <dgm:t>
        <a:bodyPr/>
        <a:lstStyle/>
        <a:p>
          <a:endParaRPr lang="sk-SK"/>
        </a:p>
      </dgm:t>
    </dgm:pt>
    <dgm:pt modelId="{AA26B373-7789-4F80-94BD-4C9F6AFCB7A1}" type="sibTrans" cxnId="{BA8EE7B8-6223-4BAC-BCC9-AE68D4E5F196}">
      <dgm:prSet/>
      <dgm:spPr/>
      <dgm:t>
        <a:bodyPr/>
        <a:lstStyle/>
        <a:p>
          <a:endParaRPr lang="sk-SK"/>
        </a:p>
      </dgm:t>
    </dgm:pt>
    <dgm:pt modelId="{B4DF6F2F-9D13-405A-BF46-DB59FE009A46}">
      <dgm:prSet custT="1"/>
      <dgm:spPr/>
      <dgm:t>
        <a:bodyPr/>
        <a:lstStyle/>
        <a:p>
          <a:r>
            <a:rPr lang="sk-SK" sz="1800" dirty="0"/>
            <a:t>stanovenie kritérií na udeľovanie výchovných opatrení a zníženej známky zo správania na základe </a:t>
          </a:r>
          <a:r>
            <a:rPr lang="sk-SK" sz="1800" dirty="0">
              <a:solidFill>
                <a:schemeClr val="tx1"/>
              </a:solidFill>
            </a:rPr>
            <a:t>počtu záznamov v klasifikačnom hárku nie </a:t>
          </a:r>
          <a:r>
            <a:rPr lang="sk-SK" sz="1800" dirty="0"/>
            <a:t>podľa závažnosti previnenia,</a:t>
          </a:r>
        </a:p>
      </dgm:t>
    </dgm:pt>
    <dgm:pt modelId="{06978935-13E2-492F-B470-347271C62DBB}" type="parTrans" cxnId="{2F0D2211-997C-4C82-90D1-78A3DD08DCFB}">
      <dgm:prSet/>
      <dgm:spPr/>
      <dgm:t>
        <a:bodyPr/>
        <a:lstStyle/>
        <a:p>
          <a:endParaRPr lang="sk-SK"/>
        </a:p>
      </dgm:t>
    </dgm:pt>
    <dgm:pt modelId="{A62599B6-E50F-4B43-AE45-C80976F07591}" type="sibTrans" cxnId="{2F0D2211-997C-4C82-90D1-78A3DD08DCFB}">
      <dgm:prSet/>
      <dgm:spPr/>
      <dgm:t>
        <a:bodyPr/>
        <a:lstStyle/>
        <a:p>
          <a:endParaRPr lang="sk-SK"/>
        </a:p>
      </dgm:t>
    </dgm:pt>
    <dgm:pt modelId="{8E179D51-8411-406F-8428-C54B9C0BB432}">
      <dgm:prSet custT="1"/>
      <dgm:spPr/>
      <dgm:t>
        <a:bodyPr/>
        <a:lstStyle/>
        <a:p>
          <a:r>
            <a:rPr lang="sk-SK" sz="1800" dirty="0"/>
            <a:t>nezapracovanie práva na rovnoprávny prístup k vzdelávaniu, na úctu k vierovyznaniu, svetonázoru, národnostnej a etnickej príslušnosti žiakov, vo vzťahu k žiakom so ŠVVP používať pri výchove a vzdelávaní špeciálne edukačné publikácie, multimediálne pomôcky a špeciálne kompenzačné pomôcky, inkluzívne vzdelávanie, príslušné PO uvedené vo vyjadrení podľa § 145b ods. 1,</a:t>
          </a:r>
        </a:p>
      </dgm:t>
    </dgm:pt>
    <dgm:pt modelId="{AE756D4B-D78D-4DF5-A39A-BE59DC15E8CE}" type="sibTrans" cxnId="{711E17BB-1217-4301-A5A1-9A11EE85DB3A}">
      <dgm:prSet/>
      <dgm:spPr/>
      <dgm:t>
        <a:bodyPr/>
        <a:lstStyle/>
        <a:p>
          <a:endParaRPr lang="sk-SK"/>
        </a:p>
      </dgm:t>
    </dgm:pt>
    <dgm:pt modelId="{67764A52-A2E6-42AB-8B90-04771DCF0D03}" type="parTrans" cxnId="{711E17BB-1217-4301-A5A1-9A11EE85DB3A}">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379" custScaleY="125122" custLinFactNeighborX="1401" custLinFactNeighborY="741">
        <dgm:presLayoutVars>
          <dgm:bulletEnabled val="1"/>
        </dgm:presLayoutVars>
      </dgm:prSet>
      <dgm:spPr/>
      <dgm:t>
        <a:bodyPr/>
        <a:lstStyle/>
        <a:p>
          <a:endParaRPr lang="sk-SK"/>
        </a:p>
      </dgm:t>
    </dgm:pt>
  </dgm:ptLst>
  <dgm:cxnLst>
    <dgm:cxn modelId="{45B5FCE6-8F9E-4E78-A1E8-C18DE4ACB114}" type="presOf" srcId="{24345885-958C-4980-9B58-72808061AE18}" destId="{E2EFFE7A-23B9-4274-837C-988B3447767D}" srcOrd="0" destOrd="1" presId="urn:microsoft.com/office/officeart/2005/8/layout/vList5"/>
    <dgm:cxn modelId="{571DEFF3-644B-4E64-BB30-F55E7B0E382A}" type="presOf" srcId="{8EB71A2C-78E6-41D3-A371-6C806AC02185}" destId="{E2EFFE7A-23B9-4274-837C-988B3447767D}" srcOrd="0" destOrd="3" presId="urn:microsoft.com/office/officeart/2005/8/layout/vList5"/>
    <dgm:cxn modelId="{BA8EE7B8-6223-4BAC-BCC9-AE68D4E5F196}" srcId="{74018B88-0235-4AD9-84C2-D0C7C0B6529B}" destId="{8EB71A2C-78E6-41D3-A371-6C806AC02185}" srcOrd="3" destOrd="0" parTransId="{F745FED9-5B9D-4F14-B2EF-0EAE9737A121}" sibTransId="{AA26B373-7789-4F80-94BD-4C9F6AFCB7A1}"/>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711E17BB-1217-4301-A5A1-9A11EE85DB3A}" srcId="{74018B88-0235-4AD9-84C2-D0C7C0B6529B}" destId="{8E179D51-8411-406F-8428-C54B9C0BB432}" srcOrd="2" destOrd="0" parTransId="{67764A52-A2E6-42AB-8B90-04771DCF0D03}" sibTransId="{AE756D4B-D78D-4DF5-A39A-BE59DC15E8CE}"/>
    <dgm:cxn modelId="{ED2B7677-BEB0-4130-8A7B-FE227E733B8F}" srcId="{74018B88-0235-4AD9-84C2-D0C7C0B6529B}" destId="{066068C3-8598-40FA-8842-A8451B9094F3}" srcOrd="6" destOrd="0" parTransId="{51CC6478-87C7-46C6-8460-2C55930269AF}" sibTransId="{448C66AC-4E6B-4156-B79A-0743AF316456}"/>
    <dgm:cxn modelId="{48437B03-1F1D-4F0E-8992-F09367539027}" type="presOf" srcId="{066068C3-8598-40FA-8842-A8451B9094F3}" destId="{E2EFFE7A-23B9-4274-837C-988B3447767D}" srcOrd="0" destOrd="6" presId="urn:microsoft.com/office/officeart/2005/8/layout/vList5"/>
    <dgm:cxn modelId="{2F0D2211-997C-4C82-90D1-78A3DD08DCFB}" srcId="{74018B88-0235-4AD9-84C2-D0C7C0B6529B}" destId="{B4DF6F2F-9D13-405A-BF46-DB59FE009A46}" srcOrd="4" destOrd="0" parTransId="{06978935-13E2-492F-B470-347271C62DBB}" sibTransId="{A62599B6-E50F-4B43-AE45-C80976F07591}"/>
    <dgm:cxn modelId="{6EE3F0B3-D8B9-45A9-B651-DEB159C0199D}" type="presOf" srcId="{74018B88-0235-4AD9-84C2-D0C7C0B6529B}" destId="{89D6BC8E-33A9-43C2-AD1D-8A03FD5EAD0F}" srcOrd="0" destOrd="0" presId="urn:microsoft.com/office/officeart/2005/8/layout/vList5"/>
    <dgm:cxn modelId="{E8DBAEA4-E192-4D44-A2C5-0F052D96A21A}" srcId="{74018B88-0235-4AD9-84C2-D0C7C0B6529B}" destId="{24345885-958C-4980-9B58-72808061AE18}" srcOrd="1" destOrd="0" parTransId="{F17C822B-3339-4847-BC80-CBC2A532D124}" sibTransId="{46132A7F-3265-4C3F-84D1-1C4D9E7DB6F6}"/>
    <dgm:cxn modelId="{A6495178-2213-443F-BBAA-7E96928E611F}" type="presOf" srcId="{8E179D51-8411-406F-8428-C54B9C0BB432}" destId="{E2EFFE7A-23B9-4274-837C-988B3447767D}" srcOrd="0" destOrd="2" presId="urn:microsoft.com/office/officeart/2005/8/layout/vList5"/>
    <dgm:cxn modelId="{4F20AD62-41FA-4946-8008-656223474D99}" type="presOf" srcId="{B4DF6F2F-9D13-405A-BF46-DB59FE009A46}" destId="{E2EFFE7A-23B9-4274-837C-988B3447767D}" srcOrd="0" destOrd="4" presId="urn:microsoft.com/office/officeart/2005/8/layout/vList5"/>
    <dgm:cxn modelId="{26C50D00-FB9B-49BE-A639-C23BDD341A9A}" srcId="{74018B88-0235-4AD9-84C2-D0C7C0B6529B}" destId="{6DF9FADA-D1F4-43F2-BFC2-2C3F366B0B2A}" srcOrd="5" destOrd="0" parTransId="{F3599482-ADC2-443E-9A7E-856610C69C1F}" sibTransId="{5D40E339-A422-45A1-8855-6A4E306B8CE1}"/>
    <dgm:cxn modelId="{733B8A64-1987-435C-BE60-7D241EBB8A53}" type="presOf" srcId="{6DF9FADA-D1F4-43F2-BFC2-2C3F366B0B2A}" destId="{E2EFFE7A-23B9-4274-837C-988B3447767D}" srcOrd="0" destOrd="5" presId="urn:microsoft.com/office/officeart/2005/8/layout/vList5"/>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a:solidFill>
          <a:srgbClr val="92D050"/>
        </a:solidFill>
      </dgm:spPr>
      <dgm:t>
        <a:bodyPr/>
        <a:lstStyle/>
        <a:p>
          <a:pPr rtl="0"/>
          <a:r>
            <a:rPr lang="sk-SK" sz="2800" b="1" dirty="0">
              <a:solidFill>
                <a:schemeClr val="tx1"/>
              </a:solidFill>
              <a:effectLst>
                <a:outerShdw blurRad="38100" dist="38100" dir="2700000" algn="tl">
                  <a:srgbClr val="000000">
                    <a:alpha val="43137"/>
                  </a:srgbClr>
                </a:outerShdw>
              </a:effectLst>
            </a:rPr>
            <a:t>Čo by už malo byť rozpracované v ŠP</a:t>
          </a:r>
          <a:endParaRPr lang="sk-SK" sz="28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F2B8FDB7-6633-4075-B1F9-66D74A2117DF}">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 </a:t>
          </a:r>
        </a:p>
      </dgm:t>
    </dgm:pt>
    <dgm:pt modelId="{3312DC3F-4EEC-4A42-801D-8702DA01FB7B}" type="parTrans" cxnId="{91533DD6-C3FD-46CA-955F-AE228DC5DF7A}">
      <dgm:prSet/>
      <dgm:spPr/>
      <dgm:t>
        <a:bodyPr/>
        <a:lstStyle/>
        <a:p>
          <a:endParaRPr lang="sk-SK"/>
        </a:p>
      </dgm:t>
    </dgm:pt>
    <dgm:pt modelId="{C87DADD1-83E2-4BE0-AA71-02A37D799209}" type="sibTrans" cxnId="{91533DD6-C3FD-46CA-955F-AE228DC5DF7A}">
      <dgm:prSet/>
      <dgm:spPr/>
      <dgm:t>
        <a:bodyPr/>
        <a:lstStyle/>
        <a:p>
          <a:endParaRPr lang="sk-SK"/>
        </a:p>
      </dgm:t>
    </dgm:pt>
    <dgm:pt modelId="{753A32B8-919E-4560-9C88-51F082F8B615}">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BFEF9B8A-1035-4176-BEC8-99389A8F0F37}" type="parTrans" cxnId="{CE9FC1EA-26D5-45E3-A967-DE03AD9E912A}">
      <dgm:prSet/>
      <dgm:spPr/>
      <dgm:t>
        <a:bodyPr/>
        <a:lstStyle/>
        <a:p>
          <a:endParaRPr lang="sk-SK"/>
        </a:p>
      </dgm:t>
    </dgm:pt>
    <dgm:pt modelId="{62425E36-B856-4689-B287-4BDA9C109090}" type="sibTrans" cxnId="{CE9FC1EA-26D5-45E3-A967-DE03AD9E912A}">
      <dgm:prSet/>
      <dgm:spPr/>
      <dgm:t>
        <a:bodyPr/>
        <a:lstStyle/>
        <a:p>
          <a:endParaRPr lang="sk-SK"/>
        </a:p>
      </dgm:t>
    </dgm:pt>
    <dgm:pt modelId="{6AF1B65D-49AF-4584-BCFA-6116DDEC2AFA}">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438C752E-B8C0-4458-B27B-AC45C696840B}" type="parTrans" cxnId="{4B0F4E61-94A1-470B-B91D-DDE307FE0DE4}">
      <dgm:prSet/>
      <dgm:spPr/>
      <dgm:t>
        <a:bodyPr/>
        <a:lstStyle/>
        <a:p>
          <a:endParaRPr lang="sk-SK"/>
        </a:p>
      </dgm:t>
    </dgm:pt>
    <dgm:pt modelId="{EDD0695C-00CB-4DCC-84F2-078B23D9D3B4}" type="sibTrans" cxnId="{4B0F4E61-94A1-470B-B91D-DDE307FE0DE4}">
      <dgm:prSet/>
      <dgm:spPr/>
      <dgm:t>
        <a:bodyPr/>
        <a:lstStyle/>
        <a:p>
          <a:endParaRPr lang="sk-SK"/>
        </a:p>
      </dgm:t>
    </dgm:pt>
    <dgm:pt modelId="{D51D048A-3BCD-4DE5-8332-60B431E0C6B5}">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vymedzenie skutkovej podstaty trestného činu, za ktorý môže byť šikanujúci od 14 rokov trestne stíhaný,</a:t>
          </a:r>
        </a:p>
      </dgm:t>
    </dgm:pt>
    <dgm:pt modelId="{DC0DCDFA-14C4-4CEB-B0E6-4B07BAE59B81}" type="parTrans" cxnId="{2AC9A1E5-A0D2-4070-A163-8DFB3354ECEB}">
      <dgm:prSet/>
      <dgm:spPr/>
      <dgm:t>
        <a:bodyPr/>
        <a:lstStyle/>
        <a:p>
          <a:endParaRPr lang="sk-SK"/>
        </a:p>
      </dgm:t>
    </dgm:pt>
    <dgm:pt modelId="{7EA01AE2-518F-42D7-9B24-5F024BA70DF4}" type="sibTrans" cxnId="{2AC9A1E5-A0D2-4070-A163-8DFB3354ECEB}">
      <dgm:prSet/>
      <dgm:spPr/>
      <dgm:t>
        <a:bodyPr/>
        <a:lstStyle/>
        <a:p>
          <a:endParaRPr lang="sk-SK"/>
        </a:p>
      </dgm:t>
    </dgm:pt>
    <dgm:pt modelId="{53E5B72D-8DE1-49E8-B7FE-1F1C325C7F55}">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 Čl. 3 Prevencia šikanovania - riaditeľ školy zodpovedá za </a:t>
          </a:r>
          <a:r>
            <a:rPr lang="sk-SK" sz="1600" b="1" dirty="0"/>
            <a:t>systémové aktivity </a:t>
          </a:r>
          <a:r>
            <a:rPr lang="sk-SK" sz="1600" dirty="0"/>
            <a:t>školy pri prevencii šikanovania, v spolupráci s pedagogickou radou a orgánmi školskej samosprávy rozpracúva opatrenia školy pri prevencii šikanovania v školskom poriadku, zabezpečuje dôkladný výkon dozoru v priestoroch, kde k šikanovaniu už došlo alebo by k nemu mohlo dochádzať.</a:t>
          </a:r>
        </a:p>
      </dgm:t>
    </dgm:pt>
    <dgm:pt modelId="{A8B0FC22-9F0A-4D63-A3DC-7BDEA6BE644D}" type="parTrans" cxnId="{ED8BC68D-0A24-43B9-A1E2-7C9B90D56FA5}">
      <dgm:prSet/>
      <dgm:spPr/>
      <dgm:t>
        <a:bodyPr/>
        <a:lstStyle/>
        <a:p>
          <a:endParaRPr lang="sk-SK"/>
        </a:p>
      </dgm:t>
    </dgm:pt>
    <dgm:pt modelId="{DF0DEB28-7A89-4401-A84F-50134CD7C291}" type="sibTrans" cxnId="{ED8BC68D-0A24-43B9-A1E2-7C9B90D56FA5}">
      <dgm:prSet/>
      <dgm:spPr/>
      <dgm:t>
        <a:bodyPr/>
        <a:lstStyle/>
        <a:p>
          <a:endParaRPr lang="sk-SK"/>
        </a:p>
      </dgm:t>
    </dgm:pt>
    <dgm:pt modelId="{EFA585E1-E5B0-4FC9-89B5-128F1C8B069D}">
      <dgm:prSet custT="1">
        <dgm:style>
          <a:lnRef idx="2">
            <a:schemeClr val="accent6"/>
          </a:lnRef>
          <a:fillRef idx="1">
            <a:schemeClr val="lt1"/>
          </a:fillRef>
          <a:effectRef idx="0">
            <a:schemeClr val="accent6"/>
          </a:effectRef>
          <a:fontRef idx="minor">
            <a:schemeClr val="dk1"/>
          </a:fontRef>
        </dgm:style>
      </dgm:prSet>
      <dgm:spPr/>
      <dgm:t>
        <a:bodyPr/>
        <a:lstStyle/>
        <a:p>
          <a:pPr algn="just"/>
          <a:r>
            <a:rPr lang="sk-SK" sz="1600" dirty="0"/>
            <a:t>Čl. 6 Spolupráca so zákonným zástupcom a zástupcom zariadenia: </a:t>
          </a:r>
          <a:endParaRPr lang="sk-SK" dirty="0"/>
        </a:p>
      </dgm:t>
    </dgm:pt>
    <dgm:pt modelId="{9648D1ED-0F21-4773-9912-8C40FC98DE8D}" type="parTrans" cxnId="{A9EA66FF-8FE4-449F-93CE-D079A44BC8D4}">
      <dgm:prSet/>
      <dgm:spPr/>
      <dgm:t>
        <a:bodyPr/>
        <a:lstStyle/>
        <a:p>
          <a:endParaRPr lang="sk-SK"/>
        </a:p>
      </dgm:t>
    </dgm:pt>
    <dgm:pt modelId="{87D8DA06-CF2C-4761-818E-D6686FB7414C}" type="sibTrans" cxnId="{A9EA66FF-8FE4-449F-93CE-D079A44BC8D4}">
      <dgm:prSet/>
      <dgm:spPr/>
      <dgm:t>
        <a:bodyPr/>
        <a:lstStyle/>
        <a:p>
          <a:endParaRPr lang="sk-SK"/>
        </a:p>
      </dgm:t>
    </dgm:pt>
    <dgm:pt modelId="{501C097A-96C9-4F45-ACED-E4107FF208BC}">
      <dgm:prSet custT="1">
        <dgm:style>
          <a:lnRef idx="2">
            <a:schemeClr val="accent6"/>
          </a:lnRef>
          <a:fillRef idx="1">
            <a:schemeClr val="lt1"/>
          </a:fillRef>
          <a:effectRef idx="0">
            <a:schemeClr val="accent6"/>
          </a:effectRef>
          <a:fontRef idx="minor">
            <a:schemeClr val="dk1"/>
          </a:fontRef>
        </dgm:style>
      </dgm:prSet>
      <dgm:spPr/>
      <dgm:t>
        <a:bodyPr/>
        <a:lstStyle/>
        <a:p>
          <a:pPr algn="just"/>
          <a:r>
            <a:rPr lang="sk-SK" sz="1600" dirty="0"/>
            <a:t> Opatrenia na riešenie šikanovania a nápravu jej dôsledkov - </a:t>
          </a:r>
          <a:r>
            <a:rPr lang="sk-SK" sz="1600" b="1" dirty="0"/>
            <a:t>škola dbá na bezodkladné riešenie šikanovania podľa tejto smernice.  </a:t>
          </a:r>
          <a:endParaRPr lang="sk-SK" dirty="0"/>
        </a:p>
      </dgm:t>
    </dgm:pt>
    <dgm:pt modelId="{F8224E71-8A91-496A-8BE1-8AD8FF399BA0}" type="parTrans" cxnId="{3FA98E64-7C45-4D1C-9992-576550C494A4}">
      <dgm:prSet/>
      <dgm:spPr/>
      <dgm:t>
        <a:bodyPr/>
        <a:lstStyle/>
        <a:p>
          <a:endParaRPr lang="sk-SK"/>
        </a:p>
      </dgm:t>
    </dgm:pt>
    <dgm:pt modelId="{07B36624-FE39-403E-92C3-1E9CCE3B491A}" type="sibTrans" cxnId="{3FA98E64-7C45-4D1C-9992-576550C494A4}">
      <dgm:prSet/>
      <dgm:spPr/>
      <dgm:t>
        <a:bodyPr/>
        <a:lstStyle/>
        <a:p>
          <a:endParaRPr lang="sk-SK"/>
        </a:p>
      </dgm:t>
    </dgm:pt>
    <dgm:pt modelId="{95462A2C-A26C-4CD4-BBF9-FE2DF06C9B0C}">
      <dgm:prSet custT="1">
        <dgm:style>
          <a:lnRef idx="2">
            <a:schemeClr val="accent6"/>
          </a:lnRef>
          <a:fillRef idx="1">
            <a:schemeClr val="lt1"/>
          </a:fillRef>
          <a:effectRef idx="0">
            <a:schemeClr val="accent6"/>
          </a:effectRef>
          <a:fontRef idx="minor">
            <a:schemeClr val="dk1"/>
          </a:fontRef>
        </dgm:style>
      </dgm:prSet>
      <dgm:spPr/>
      <dgm:t>
        <a:bodyPr/>
        <a:lstStyle/>
        <a:p>
          <a:pPr algn="just"/>
          <a:r>
            <a:rPr lang="sk-SK" sz="1600" dirty="0"/>
            <a:t>O rozhovore podľa odseku 1 vrátane informovania zákonného zástupcu alebo zástupcu zariadenia podľa čl. 4 ods. 3 písm. c), </a:t>
          </a:r>
          <a:r>
            <a:rPr lang="sk-SK" sz="1600" b="1" dirty="0"/>
            <a:t>vyhotoví riaditeľ školy alebo ním poverený pedagogický zamestnanec alebo odborný zamestnanec zápis</a:t>
          </a:r>
          <a:r>
            <a:rPr lang="sk-SK" sz="1600" dirty="0"/>
            <a:t>, z ktorého jedno vyhotovenie poskytne riaditeľ školy alebo ním poverený pedagogický zamestnanec alebo odborný zamestnanec zákonnému zástupcovi alebo zástupcovi zariadenia.  </a:t>
          </a:r>
          <a:endParaRPr lang="sk-SK" dirty="0"/>
        </a:p>
      </dgm:t>
    </dgm:pt>
    <dgm:pt modelId="{8A06C5E9-85A8-4101-B2AE-E5D96C193281}" type="parTrans" cxnId="{1FECB74B-1264-44BB-936D-76B10B2DF955}">
      <dgm:prSet/>
      <dgm:spPr/>
      <dgm:t>
        <a:bodyPr/>
        <a:lstStyle/>
        <a:p>
          <a:endParaRPr lang="sk-SK"/>
        </a:p>
      </dgm:t>
    </dgm:pt>
    <dgm:pt modelId="{D8D61AB5-96D8-490F-98C3-820776BC9997}" type="sibTrans" cxnId="{1FECB74B-1264-44BB-936D-76B10B2DF955}">
      <dgm:prSet/>
      <dgm:spPr/>
      <dgm:t>
        <a:bodyPr/>
        <a:lstStyle/>
        <a:p>
          <a:endParaRPr lang="sk-SK"/>
        </a:p>
      </dgm:t>
    </dgm:pt>
    <dgm:pt modelId="{F96F075B-A947-4AE0-9A8F-7401E5F90736}">
      <dgm:prSet custT="1">
        <dgm:style>
          <a:lnRef idx="2">
            <a:schemeClr val="accent6"/>
          </a:lnRef>
          <a:fillRef idx="1">
            <a:schemeClr val="lt1"/>
          </a:fillRef>
          <a:effectRef idx="0">
            <a:schemeClr val="accent6"/>
          </a:effectRef>
          <a:fontRef idx="minor">
            <a:schemeClr val="dk1"/>
          </a:fontRef>
        </dgm:style>
      </dgm:prSet>
      <dgm:spPr/>
      <dgm:t>
        <a:bodyPr/>
        <a:lstStyle/>
        <a:p>
          <a:pPr algn="just"/>
          <a:r>
            <a:rPr lang="sk-SK" sz="1600" dirty="0"/>
            <a:t>(1) Riaditeľ školy alebo ním poverený pedagogický zamestnanec alebo odborný zamestnanec pri rozhovore so zákonným zástupcom alebo so zástupcom zariadenia šikanovaného, šikanujúceho alebo účastníkov šikanovania vo veci šikanovania dbá na zachovanie dôvernosti informácií.</a:t>
          </a:r>
          <a:endParaRPr lang="sk-SK" dirty="0"/>
        </a:p>
      </dgm:t>
    </dgm:pt>
    <dgm:pt modelId="{4CD0E3CF-45B5-40DF-80A4-948DDCF7D6E6}" type="parTrans" cxnId="{18B7B31B-BFB8-4FB4-8184-92ACE7E2E3E7}">
      <dgm:prSet/>
      <dgm:spPr/>
      <dgm:t>
        <a:bodyPr/>
        <a:lstStyle/>
        <a:p>
          <a:endParaRPr lang="sk-SK"/>
        </a:p>
      </dgm:t>
    </dgm:pt>
    <dgm:pt modelId="{2DC76CC0-A1AD-43B1-8C85-99ECD3D464AA}" type="sibTrans" cxnId="{18B7B31B-BFB8-4FB4-8184-92ACE7E2E3E7}">
      <dgm:prSet/>
      <dgm:spPr/>
      <dgm:t>
        <a:bodyPr/>
        <a:lstStyle/>
        <a:p>
          <a:endParaRPr lang="sk-SK"/>
        </a:p>
      </dgm:t>
    </dgm:pt>
    <dgm:pt modelId="{A9628F29-E11B-4A8A-B605-6F8B077E863F}">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1352B186-436C-4D02-8BB3-93291CE672BC}" type="parTrans" cxnId="{E206393A-B02A-4F56-B7EA-B3BB74D1EB1B}">
      <dgm:prSet/>
      <dgm:spPr/>
      <dgm:t>
        <a:bodyPr/>
        <a:lstStyle/>
        <a:p>
          <a:endParaRPr lang="sk-SK"/>
        </a:p>
      </dgm:t>
    </dgm:pt>
    <dgm:pt modelId="{34D91D06-4E4C-4BDC-AA91-2CC71E7BF345}" type="sibTrans" cxnId="{E206393A-B02A-4F56-B7EA-B3BB74D1EB1B}">
      <dgm:prSet/>
      <dgm:spPr/>
      <dgm:t>
        <a:bodyPr/>
        <a:lstStyle/>
        <a:p>
          <a:endParaRPr lang="sk-SK"/>
        </a:p>
      </dgm:t>
    </dgm:pt>
    <dgm:pt modelId="{ED5F4E81-F3E3-4A67-B814-AED240CED98F}">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9D0A85A9-556B-432E-8AF1-569BC64D8169}" type="parTrans" cxnId="{4FA9D503-C083-4A8D-8C1D-753D19E8E672}">
      <dgm:prSet/>
      <dgm:spPr/>
      <dgm:t>
        <a:bodyPr/>
        <a:lstStyle/>
        <a:p>
          <a:endParaRPr lang="sk-SK"/>
        </a:p>
      </dgm:t>
    </dgm:pt>
    <dgm:pt modelId="{C7E5560E-7917-4D98-8F55-FBDC39E76FE9}" type="sibTrans" cxnId="{4FA9D503-C083-4A8D-8C1D-753D19E8E672}">
      <dgm:prSet/>
      <dgm:spPr/>
      <dgm:t>
        <a:bodyPr/>
        <a:lstStyle/>
        <a:p>
          <a:endParaRPr lang="sk-SK"/>
        </a:p>
      </dgm:t>
    </dgm:pt>
    <dgm:pt modelId="{AD6D4311-C441-49CB-B982-C8AB106C6138}">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286E5634-C1DC-4F40-BF02-B808F879DB38}" type="parTrans" cxnId="{4C205CE1-66E2-4454-8E37-1826105B3569}">
      <dgm:prSet/>
      <dgm:spPr/>
      <dgm:t>
        <a:bodyPr/>
        <a:lstStyle/>
        <a:p>
          <a:endParaRPr lang="sk-SK"/>
        </a:p>
      </dgm:t>
    </dgm:pt>
    <dgm:pt modelId="{A9C96BB1-ED9E-47D6-8FB6-DAEA4F13D309}" type="sibTrans" cxnId="{4C205CE1-66E2-4454-8E37-1826105B3569}">
      <dgm:prSet/>
      <dgm:spPr/>
      <dgm:t>
        <a:bodyPr/>
        <a:lstStyle/>
        <a:p>
          <a:endParaRPr lang="sk-SK"/>
        </a:p>
      </dgm:t>
    </dgm:pt>
    <dgm:pt modelId="{119074D1-FB68-4FCB-980D-42BC0AD8D19E}">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podrobnejšie definovanie pojmov – šikanovaný, šikanujúci, druhy/prejavy/dôvody šikanovania a presnejšie definovanie toho, čo sa nepovažuje za šikanovanie,</a:t>
          </a:r>
        </a:p>
      </dgm:t>
    </dgm:pt>
    <dgm:pt modelId="{E03FBB9A-8D1C-4A28-A9BF-A7C32D404CBC}" type="parTrans" cxnId="{86A50941-DF4D-4A1A-B069-43DB0630047E}">
      <dgm:prSet/>
      <dgm:spPr/>
      <dgm:t>
        <a:bodyPr/>
        <a:lstStyle/>
        <a:p>
          <a:endParaRPr lang="sk-SK"/>
        </a:p>
      </dgm:t>
    </dgm:pt>
    <dgm:pt modelId="{D1EB720A-62C7-456C-AEA9-2F028935C1D2}" type="sibTrans" cxnId="{86A50941-DF4D-4A1A-B069-43DB0630047E}">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104318" custLinFactNeighborX="283" custLinFactNeighborY="49">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78494" custScaleY="125122" custLinFactNeighborX="45">
        <dgm:presLayoutVars>
          <dgm:bulletEnabled val="1"/>
        </dgm:presLayoutVars>
      </dgm:prSet>
      <dgm:spPr/>
      <dgm:t>
        <a:bodyPr/>
        <a:lstStyle/>
        <a:p>
          <a:endParaRPr lang="sk-SK"/>
        </a:p>
      </dgm:t>
    </dgm:pt>
  </dgm:ptLst>
  <dgm:cxnLst>
    <dgm:cxn modelId="{4B0F4E61-94A1-470B-B91D-DDE307FE0DE4}" srcId="{74018B88-0235-4AD9-84C2-D0C7C0B6529B}" destId="{6AF1B65D-49AF-4584-BCFA-6116DDEC2AFA}" srcOrd="10" destOrd="0" parTransId="{438C752E-B8C0-4458-B27B-AC45C696840B}" sibTransId="{EDD0695C-00CB-4DCC-84F2-078B23D9D3B4}"/>
    <dgm:cxn modelId="{16C0F31B-975B-410A-B6A4-F0DE3F8C5B7C}" type="presOf" srcId="{95462A2C-A26C-4CD4-BBF9-FE2DF06C9B0C}" destId="{E2EFFE7A-23B9-4274-837C-988B3447767D}" srcOrd="0" destOrd="9" presId="urn:microsoft.com/office/officeart/2005/8/layout/vList5"/>
    <dgm:cxn modelId="{0CD9428C-C6CE-4050-8646-747009DD0288}" type="presOf" srcId="{501C097A-96C9-4F45-ACED-E4107FF208BC}" destId="{E2EFFE7A-23B9-4274-837C-988B3447767D}" srcOrd="0" destOrd="6" presId="urn:microsoft.com/office/officeart/2005/8/layout/vList5"/>
    <dgm:cxn modelId="{4FA9D503-C083-4A8D-8C1D-753D19E8E672}" srcId="{74018B88-0235-4AD9-84C2-D0C7C0B6529B}" destId="{ED5F4E81-F3E3-4A67-B814-AED240CED98F}" srcOrd="1" destOrd="0" parTransId="{9D0A85A9-556B-432E-8AF1-569BC64D8169}" sibTransId="{C7E5560E-7917-4D98-8F55-FBDC39E76FE9}"/>
    <dgm:cxn modelId="{E206393A-B02A-4F56-B7EA-B3BB74D1EB1B}" srcId="{74018B88-0235-4AD9-84C2-D0C7C0B6529B}" destId="{A9628F29-E11B-4A8A-B605-6F8B077E863F}" srcOrd="0" destOrd="0" parTransId="{1352B186-436C-4D02-8BB3-93291CE672BC}" sibTransId="{34D91D06-4E4C-4BDC-AA91-2CC71E7BF345}"/>
    <dgm:cxn modelId="{933BAC2F-C7C1-4821-8B54-38FC76A928A7}" srcId="{B6E92737-532B-4CED-AB53-F2917EEBB8D3}" destId="{74018B88-0235-4AD9-84C2-D0C7C0B6529B}" srcOrd="0" destOrd="0" parTransId="{ADE44FA9-E4CA-4FC1-BAAE-75763BD04DF3}" sibTransId="{78924703-455C-42C7-9B00-1AE9C94AAA19}"/>
    <dgm:cxn modelId="{101EF92B-3C94-4CA1-B348-A6467C1F9E36}" type="presOf" srcId="{F2B8FDB7-6633-4075-B1F9-66D74A2117DF}" destId="{E2EFFE7A-23B9-4274-837C-988B3447767D}" srcOrd="0" destOrd="12" presId="urn:microsoft.com/office/officeart/2005/8/layout/vList5"/>
    <dgm:cxn modelId="{A94CCF38-99DD-451B-BFAF-9FFB85C68B9E}" type="presOf" srcId="{D51D048A-3BCD-4DE5-8332-60B431E0C6B5}" destId="{E2EFFE7A-23B9-4274-837C-988B3447767D}" srcOrd="0" destOrd="4" presId="urn:microsoft.com/office/officeart/2005/8/layout/vList5"/>
    <dgm:cxn modelId="{6FCF0DBA-9481-49A9-99AF-94D57E2BBA27}" type="presOf" srcId="{AD6D4311-C441-49CB-B982-C8AB106C6138}" destId="{E2EFFE7A-23B9-4274-837C-988B3447767D}" srcOrd="0" destOrd="2" presId="urn:microsoft.com/office/officeart/2005/8/layout/vList5"/>
    <dgm:cxn modelId="{0CA725CD-6D59-43BE-9E83-C8D3DFCE1552}" type="presOf" srcId="{53E5B72D-8DE1-49E8-B7FE-1F1C325C7F55}" destId="{E2EFFE7A-23B9-4274-837C-988B3447767D}" srcOrd="0" destOrd="5" presId="urn:microsoft.com/office/officeart/2005/8/layout/vList5"/>
    <dgm:cxn modelId="{2D10EF12-745E-4AAC-92B8-99DA18E0F6B5}" type="presOf" srcId="{B6E92737-532B-4CED-AB53-F2917EEBB8D3}" destId="{BBC72140-E735-4CBC-93C9-DD740AF3443F}" srcOrd="0" destOrd="0" presId="urn:microsoft.com/office/officeart/2005/8/layout/vList5"/>
    <dgm:cxn modelId="{1FECB74B-1264-44BB-936D-76B10B2DF955}" srcId="{74018B88-0235-4AD9-84C2-D0C7C0B6529B}" destId="{95462A2C-A26C-4CD4-BBF9-FE2DF06C9B0C}" srcOrd="9" destOrd="0" parTransId="{8A06C5E9-85A8-4101-B2AE-E5D96C193281}" sibTransId="{D8D61AB5-96D8-490F-98C3-820776BC9997}"/>
    <dgm:cxn modelId="{86A50941-DF4D-4A1A-B069-43DB0630047E}" srcId="{74018B88-0235-4AD9-84C2-D0C7C0B6529B}" destId="{119074D1-FB68-4FCB-980D-42BC0AD8D19E}" srcOrd="3" destOrd="0" parTransId="{E03FBB9A-8D1C-4A28-A9BF-A7C32D404CBC}" sibTransId="{D1EB720A-62C7-456C-AEA9-2F028935C1D2}"/>
    <dgm:cxn modelId="{A9EA66FF-8FE4-449F-93CE-D079A44BC8D4}" srcId="{74018B88-0235-4AD9-84C2-D0C7C0B6529B}" destId="{EFA585E1-E5B0-4FC9-89B5-128F1C8B069D}" srcOrd="7" destOrd="0" parTransId="{9648D1ED-0F21-4773-9912-8C40FC98DE8D}" sibTransId="{87D8DA06-CF2C-4761-818E-D6686FB7414C}"/>
    <dgm:cxn modelId="{99E62C49-5E60-491F-A730-47AC89FB0C64}" type="presOf" srcId="{F96F075B-A947-4AE0-9A8F-7401E5F90736}" destId="{E2EFFE7A-23B9-4274-837C-988B3447767D}" srcOrd="0" destOrd="8" presId="urn:microsoft.com/office/officeart/2005/8/layout/vList5"/>
    <dgm:cxn modelId="{6EE3F0B3-D8B9-45A9-B651-DEB159C0199D}" type="presOf" srcId="{74018B88-0235-4AD9-84C2-D0C7C0B6529B}" destId="{89D6BC8E-33A9-43C2-AD1D-8A03FD5EAD0F}" srcOrd="0" destOrd="0" presId="urn:microsoft.com/office/officeart/2005/8/layout/vList5"/>
    <dgm:cxn modelId="{3FA98E64-7C45-4D1C-9992-576550C494A4}" srcId="{74018B88-0235-4AD9-84C2-D0C7C0B6529B}" destId="{501C097A-96C9-4F45-ACED-E4107FF208BC}" srcOrd="6" destOrd="0" parTransId="{F8224E71-8A91-496A-8BE1-8AD8FF399BA0}" sibTransId="{07B36624-FE39-403E-92C3-1E9CCE3B491A}"/>
    <dgm:cxn modelId="{2AC9A1E5-A0D2-4070-A163-8DFB3354ECEB}" srcId="{74018B88-0235-4AD9-84C2-D0C7C0B6529B}" destId="{D51D048A-3BCD-4DE5-8332-60B431E0C6B5}" srcOrd="4" destOrd="0" parTransId="{DC0DCDFA-14C4-4CEB-B0E6-4B07BAE59B81}" sibTransId="{7EA01AE2-518F-42D7-9B24-5F024BA70DF4}"/>
    <dgm:cxn modelId="{7F00F852-24F8-4DAB-AE2C-B9B1B0D9F924}" type="presOf" srcId="{ED5F4E81-F3E3-4A67-B814-AED240CED98F}" destId="{E2EFFE7A-23B9-4274-837C-988B3447767D}" srcOrd="0" destOrd="1" presId="urn:microsoft.com/office/officeart/2005/8/layout/vList5"/>
    <dgm:cxn modelId="{330AC4C0-6AD5-469D-8D9B-7975303EDEE7}" type="presOf" srcId="{EFA585E1-E5B0-4FC9-89B5-128F1C8B069D}" destId="{E2EFFE7A-23B9-4274-837C-988B3447767D}" srcOrd="0" destOrd="7" presId="urn:microsoft.com/office/officeart/2005/8/layout/vList5"/>
    <dgm:cxn modelId="{4C205CE1-66E2-4454-8E37-1826105B3569}" srcId="{74018B88-0235-4AD9-84C2-D0C7C0B6529B}" destId="{AD6D4311-C441-49CB-B982-C8AB106C6138}" srcOrd="2" destOrd="0" parTransId="{286E5634-C1DC-4F40-BF02-B808F879DB38}" sibTransId="{A9C96BB1-ED9E-47D6-8FB6-DAEA4F13D309}"/>
    <dgm:cxn modelId="{2C2A9935-6253-4403-800F-50111283F979}" type="presOf" srcId="{6AF1B65D-49AF-4584-BCFA-6116DDEC2AFA}" destId="{E2EFFE7A-23B9-4274-837C-988B3447767D}" srcOrd="0" destOrd="10" presId="urn:microsoft.com/office/officeart/2005/8/layout/vList5"/>
    <dgm:cxn modelId="{18B7B31B-BFB8-4FB4-8184-92ACE7E2E3E7}" srcId="{74018B88-0235-4AD9-84C2-D0C7C0B6529B}" destId="{F96F075B-A947-4AE0-9A8F-7401E5F90736}" srcOrd="8" destOrd="0" parTransId="{4CD0E3CF-45B5-40DF-80A4-948DDCF7D6E6}" sibTransId="{2DC76CC0-A1AD-43B1-8C85-99ECD3D464AA}"/>
    <dgm:cxn modelId="{DEFE0420-7B0D-4BBA-A425-3F7810FB540D}" type="presOf" srcId="{A9628F29-E11B-4A8A-B605-6F8B077E863F}" destId="{E2EFFE7A-23B9-4274-837C-988B3447767D}" srcOrd="0" destOrd="0" presId="urn:microsoft.com/office/officeart/2005/8/layout/vList5"/>
    <dgm:cxn modelId="{91533DD6-C3FD-46CA-955F-AE228DC5DF7A}" srcId="{74018B88-0235-4AD9-84C2-D0C7C0B6529B}" destId="{F2B8FDB7-6633-4075-B1F9-66D74A2117DF}" srcOrd="12" destOrd="0" parTransId="{3312DC3F-4EEC-4A42-801D-8702DA01FB7B}" sibTransId="{C87DADD1-83E2-4BE0-AA71-02A37D799209}"/>
    <dgm:cxn modelId="{EBA55102-1CBE-4F6A-918F-2945E30E20CA}" type="presOf" srcId="{753A32B8-919E-4560-9C88-51F082F8B615}" destId="{E2EFFE7A-23B9-4274-837C-988B3447767D}" srcOrd="0" destOrd="11" presId="urn:microsoft.com/office/officeart/2005/8/layout/vList5"/>
    <dgm:cxn modelId="{ED8BC68D-0A24-43B9-A1E2-7C9B90D56FA5}" srcId="{74018B88-0235-4AD9-84C2-D0C7C0B6529B}" destId="{53E5B72D-8DE1-49E8-B7FE-1F1C325C7F55}" srcOrd="5" destOrd="0" parTransId="{A8B0FC22-9F0A-4D63-A3DC-7BDEA6BE644D}" sibTransId="{DF0DEB28-7A89-4401-A84F-50134CD7C291}"/>
    <dgm:cxn modelId="{CE9FC1EA-26D5-45E3-A967-DE03AD9E912A}" srcId="{74018B88-0235-4AD9-84C2-D0C7C0B6529B}" destId="{753A32B8-919E-4560-9C88-51F082F8B615}" srcOrd="11" destOrd="0" parTransId="{BFEF9B8A-1035-4176-BEC8-99389A8F0F37}" sibTransId="{62425E36-B856-4689-B287-4BDA9C109090}"/>
    <dgm:cxn modelId="{62C895ED-6B9F-4F72-AAF5-273D009D2C82}" type="presOf" srcId="{119074D1-FB68-4FCB-980D-42BC0AD8D19E}" destId="{E2EFFE7A-23B9-4274-837C-988B3447767D}" srcOrd="0" destOrd="3"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a:solidFill>
          <a:srgbClr val="92D050"/>
        </a:solidFill>
      </dgm:spPr>
      <dgm:t>
        <a:bodyPr/>
        <a:lstStyle/>
        <a:p>
          <a:pPr rtl="0"/>
          <a:r>
            <a:rPr lang="sk-SK" sz="2800" b="1" dirty="0">
              <a:solidFill>
                <a:schemeClr val="tx1"/>
              </a:solidFill>
              <a:effectLst>
                <a:outerShdw blurRad="38100" dist="38100" dir="2700000" algn="tl">
                  <a:srgbClr val="000000">
                    <a:alpha val="43137"/>
                  </a:srgbClr>
                </a:outerShdw>
              </a:effectLst>
            </a:rPr>
            <a:t>Čo by už malo byť rozpracované </a:t>
          </a:r>
        </a:p>
        <a:p>
          <a:pPr rtl="0"/>
          <a:r>
            <a:rPr lang="sk-SK" sz="2800" b="1" dirty="0">
              <a:solidFill>
                <a:schemeClr val="tx1"/>
              </a:solidFill>
              <a:effectLst>
                <a:outerShdw blurRad="38100" dist="38100" dir="2700000" algn="tl">
                  <a:srgbClr val="000000">
                    <a:alpha val="43137"/>
                  </a:srgbClr>
                </a:outerShdw>
              </a:effectLst>
            </a:rPr>
            <a:t>v ŠP</a:t>
          </a:r>
          <a:endParaRPr lang="sk-SK" sz="28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A9628F29-E11B-4A8A-B605-6F8B077E863F}">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rozpracovanie podmienok používania mobilného telefónu alebo obdobného osobného zariadenia elektronickej komunikácie počas vyučovania a aktivít organizovaných školou mimo školského vyučovania v školskom poriadku v zmysle §151a zákona č. 245/2008 Z. z. o výchove a vzdelávaní (školský zákon) a o zmene a doplnení niektorých zákonov v znení neskorších predpisov - (platnosť od 01. 01. 2025),</a:t>
          </a:r>
        </a:p>
      </dgm:t>
    </dgm:pt>
    <dgm:pt modelId="{34D91D06-4E4C-4BDC-AA91-2CC71E7BF345}" type="sibTrans" cxnId="{E206393A-B02A-4F56-B7EA-B3BB74D1EB1B}">
      <dgm:prSet/>
      <dgm:spPr/>
      <dgm:t>
        <a:bodyPr/>
        <a:lstStyle/>
        <a:p>
          <a:endParaRPr lang="sk-SK"/>
        </a:p>
      </dgm:t>
    </dgm:pt>
    <dgm:pt modelId="{1352B186-436C-4D02-8BB3-93291CE672BC}" type="parTrans" cxnId="{E206393A-B02A-4F56-B7EA-B3BB74D1EB1B}">
      <dgm:prSet/>
      <dgm:spPr/>
      <dgm:t>
        <a:bodyPr/>
        <a:lstStyle/>
        <a:p>
          <a:endParaRPr lang="sk-SK"/>
        </a:p>
      </dgm:t>
    </dgm:pt>
    <dgm:pt modelId="{AA5D5A4D-E128-4610-9EE4-FB18064AB767}">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odporúčanie: zapracovať do svojho školského poriadku používanie mobilných telefónov podľa školského zákona a usmernenia zverejneného na webovom sídle </a:t>
          </a:r>
          <a:r>
            <a:rPr lang="sk-SK" sz="1600" dirty="0">
              <a:hlinkClick xmlns:r="http://schemas.openxmlformats.org/officeDocument/2006/relationships" r:id="rId1"/>
            </a:rPr>
            <a:t>https://www.minedu.sk/data/att/4dd/31672.0c6aa4.pdf</a:t>
          </a:r>
          <a:r>
            <a:rPr lang="sk-SK" sz="1600" dirty="0"/>
            <a:t>,(podrobnosti dočasného odobratia a podmienky využívania počas aktivít organizovaných školou mimo školského vyučovania)</a:t>
          </a:r>
        </a:p>
      </dgm:t>
    </dgm:pt>
    <dgm:pt modelId="{894E1BA4-3F50-4DBE-B599-B9E35BB083DE}" type="parTrans" cxnId="{10BB0B4C-2F58-49BF-9727-B851EE04B6C0}">
      <dgm:prSet/>
      <dgm:spPr/>
      <dgm:t>
        <a:bodyPr/>
        <a:lstStyle/>
        <a:p>
          <a:endParaRPr lang="sk-SK"/>
        </a:p>
      </dgm:t>
    </dgm:pt>
    <dgm:pt modelId="{81D561DA-2A80-406C-B8BC-9B6BEC69A53A}" type="sibTrans" cxnId="{10BB0B4C-2F58-49BF-9727-B851EE04B6C0}">
      <dgm:prSet/>
      <dgm:spPr/>
      <dgm:t>
        <a:bodyPr/>
        <a:lstStyle/>
        <a:p>
          <a:endParaRPr lang="sk-SK"/>
        </a:p>
      </dgm:t>
    </dgm:pt>
    <dgm:pt modelId="{BBAE774D-7180-47A1-95D1-B0872E91560C}">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spôsob úpravy rozpracovať v školskom poriadku na podmienky školy v častiach</a:t>
          </a:r>
        </a:p>
      </dgm:t>
    </dgm:pt>
    <dgm:pt modelId="{5D969EE5-7AB5-499D-AB9B-561DBC8DF9FC}" type="parTrans" cxnId="{04A88BA9-D67D-4677-9E2A-8763A1489D98}">
      <dgm:prSet/>
      <dgm:spPr/>
      <dgm:t>
        <a:bodyPr/>
        <a:lstStyle/>
        <a:p>
          <a:endParaRPr lang="sk-SK"/>
        </a:p>
      </dgm:t>
    </dgm:pt>
    <dgm:pt modelId="{F25CEE49-AAB7-4B8E-A76F-67043D929B21}" type="sibTrans" cxnId="{04A88BA9-D67D-4677-9E2A-8763A1489D98}">
      <dgm:prSet/>
      <dgm:spPr/>
      <dgm:t>
        <a:bodyPr/>
        <a:lstStyle/>
        <a:p>
          <a:endParaRPr lang="sk-SK"/>
        </a:p>
      </dgm:t>
    </dgm:pt>
    <dgm:pt modelId="{7DDAF52F-D940-4553-BB13-71330BD206F4}">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výkon práv a povinností pedagogických, odborných zamestnancov, žiakov a zákonných zástupcov,</a:t>
          </a:r>
        </a:p>
      </dgm:t>
    </dgm:pt>
    <dgm:pt modelId="{D2684AB0-4285-4962-B87B-81B4B7828EB6}" type="parTrans" cxnId="{759DD89E-52F3-4D0B-8F1C-4080263E58A5}">
      <dgm:prSet/>
      <dgm:spPr/>
      <dgm:t>
        <a:bodyPr/>
        <a:lstStyle/>
        <a:p>
          <a:endParaRPr lang="sk-SK"/>
        </a:p>
      </dgm:t>
    </dgm:pt>
    <dgm:pt modelId="{CCF69DF7-4974-4F0E-83FD-DCBBCDF53FE8}" type="sibTrans" cxnId="{759DD89E-52F3-4D0B-8F1C-4080263E58A5}">
      <dgm:prSet/>
      <dgm:spPr/>
      <dgm:t>
        <a:bodyPr/>
        <a:lstStyle/>
        <a:p>
          <a:endParaRPr lang="sk-SK"/>
        </a:p>
      </dgm:t>
    </dgm:pt>
    <dgm:pt modelId="{525E52AF-FE1A-4B19-AF1D-F3A8EF9C5C98}">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hodnotenie prospechu a správania, zásady správania žiakov a výchovné opatrenia,</a:t>
          </a:r>
        </a:p>
      </dgm:t>
    </dgm:pt>
    <dgm:pt modelId="{AE14E872-425C-4DD1-801E-6AE425A1E487}" type="parTrans" cxnId="{C98C1693-FAE7-476F-A4BD-68E78551AA85}">
      <dgm:prSet/>
      <dgm:spPr/>
      <dgm:t>
        <a:bodyPr/>
        <a:lstStyle/>
        <a:p>
          <a:endParaRPr lang="sk-SK"/>
        </a:p>
      </dgm:t>
    </dgm:pt>
    <dgm:pt modelId="{9E37ECD4-5248-47F5-A344-570DFB29AE4B}" type="sibTrans" cxnId="{C98C1693-FAE7-476F-A4BD-68E78551AA85}">
      <dgm:prSet/>
      <dgm:spPr/>
      <dgm:t>
        <a:bodyPr/>
        <a:lstStyle/>
        <a:p>
          <a:endParaRPr lang="sk-SK"/>
        </a:p>
      </dgm:t>
    </dgm:pt>
    <dgm:pt modelId="{B8F38110-A435-4B58-8CBE-67C99536C95C}">
      <dgm:prSet custT="1">
        <dgm:style>
          <a:lnRef idx="2">
            <a:schemeClr val="accent6"/>
          </a:lnRef>
          <a:fillRef idx="1">
            <a:schemeClr val="lt1"/>
          </a:fillRef>
          <a:effectRef idx="0">
            <a:schemeClr val="accent6"/>
          </a:effectRef>
          <a:fontRef idx="minor">
            <a:schemeClr val="dk1"/>
          </a:fontRef>
        </dgm:style>
      </dgm:prSet>
      <dgm:spPr/>
      <dgm:t>
        <a:bodyPr/>
        <a:lstStyle/>
        <a:p>
          <a:pPr marL="171450" lvl="1" indent="0" algn="just" defTabSz="711200" rtl="0">
            <a:lnSpc>
              <a:spcPct val="90000"/>
            </a:lnSpc>
            <a:spcBef>
              <a:spcPct val="0"/>
            </a:spcBef>
            <a:spcAft>
              <a:spcPct val="15000"/>
            </a:spcAft>
            <a:buNone/>
          </a:pPr>
          <a:r>
            <a:rPr lang="sk-SK" sz="1600" dirty="0"/>
            <a:t>opatrenia na zaistenie bezpečnosti a ochrany zdravia žiakov a ich ochrany pred sociálno-patologickými javmi, diskrimináciou alebo násilím. </a:t>
          </a:r>
        </a:p>
      </dgm:t>
    </dgm:pt>
    <dgm:pt modelId="{359FDBE4-0868-4569-9D86-A30E5F1F7BC3}" type="parTrans" cxnId="{585F8159-8F58-4B8F-BD54-8F797FC85D60}">
      <dgm:prSet/>
      <dgm:spPr/>
      <dgm:t>
        <a:bodyPr/>
        <a:lstStyle/>
        <a:p>
          <a:endParaRPr lang="sk-SK"/>
        </a:p>
      </dgm:t>
    </dgm:pt>
    <dgm:pt modelId="{865D513A-C4C9-40FB-9B5F-2CB69114687E}" type="sibTrans" cxnId="{585F8159-8F58-4B8F-BD54-8F797FC85D60}">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104318" custLinFactNeighborX="-2" custLinFactNeighborY="999">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64470" custScaleY="125122" custLinFactNeighborX="1202" custLinFactNeighborY="0">
        <dgm:presLayoutVars>
          <dgm:bulletEnabled val="1"/>
        </dgm:presLayoutVars>
      </dgm:prSet>
      <dgm:spPr/>
      <dgm:t>
        <a:bodyPr/>
        <a:lstStyle/>
        <a:p>
          <a:endParaRPr lang="sk-SK"/>
        </a:p>
      </dgm:t>
    </dgm:pt>
  </dgm:ptLst>
  <dgm:cxnLst>
    <dgm:cxn modelId="{FE1FC6B6-FCBD-4C44-8EB1-57470F48D5F5}" type="presOf" srcId="{7DDAF52F-D940-4553-BB13-71330BD206F4}" destId="{E2EFFE7A-23B9-4274-837C-988B3447767D}" srcOrd="0" destOrd="3" presId="urn:microsoft.com/office/officeart/2005/8/layout/vList5"/>
    <dgm:cxn modelId="{A927EB29-A861-4301-AE37-02107E2942CE}" type="presOf" srcId="{BBAE774D-7180-47A1-95D1-B0872E91560C}" destId="{E2EFFE7A-23B9-4274-837C-988B3447767D}" srcOrd="0" destOrd="2"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E206393A-B02A-4F56-B7EA-B3BB74D1EB1B}" srcId="{74018B88-0235-4AD9-84C2-D0C7C0B6529B}" destId="{A9628F29-E11B-4A8A-B605-6F8B077E863F}" srcOrd="0" destOrd="0" parTransId="{1352B186-436C-4D02-8BB3-93291CE672BC}" sibTransId="{34D91D06-4E4C-4BDC-AA91-2CC71E7BF345}"/>
    <dgm:cxn modelId="{2D10EF12-745E-4AAC-92B8-99DA18E0F6B5}" type="presOf" srcId="{B6E92737-532B-4CED-AB53-F2917EEBB8D3}" destId="{BBC72140-E735-4CBC-93C9-DD740AF3443F}" srcOrd="0" destOrd="0" presId="urn:microsoft.com/office/officeart/2005/8/layout/vList5"/>
    <dgm:cxn modelId="{759DD89E-52F3-4D0B-8F1C-4080263E58A5}" srcId="{74018B88-0235-4AD9-84C2-D0C7C0B6529B}" destId="{7DDAF52F-D940-4553-BB13-71330BD206F4}" srcOrd="3" destOrd="0" parTransId="{D2684AB0-4285-4962-B87B-81B4B7828EB6}" sibTransId="{CCF69DF7-4974-4F0E-83FD-DCBBCDF53FE8}"/>
    <dgm:cxn modelId="{6EE3F0B3-D8B9-45A9-B651-DEB159C0199D}" type="presOf" srcId="{74018B88-0235-4AD9-84C2-D0C7C0B6529B}" destId="{89D6BC8E-33A9-43C2-AD1D-8A03FD5EAD0F}" srcOrd="0" destOrd="0" presId="urn:microsoft.com/office/officeart/2005/8/layout/vList5"/>
    <dgm:cxn modelId="{22213050-F49F-4F71-89FB-F826153E72D9}" type="presOf" srcId="{B8F38110-A435-4B58-8CBE-67C99536C95C}" destId="{E2EFFE7A-23B9-4274-837C-988B3447767D}" srcOrd="0" destOrd="5" presId="urn:microsoft.com/office/officeart/2005/8/layout/vList5"/>
    <dgm:cxn modelId="{585F8159-8F58-4B8F-BD54-8F797FC85D60}" srcId="{74018B88-0235-4AD9-84C2-D0C7C0B6529B}" destId="{B8F38110-A435-4B58-8CBE-67C99536C95C}" srcOrd="5" destOrd="0" parTransId="{359FDBE4-0868-4569-9D86-A30E5F1F7BC3}" sibTransId="{865D513A-C4C9-40FB-9B5F-2CB69114687E}"/>
    <dgm:cxn modelId="{04A88BA9-D67D-4677-9E2A-8763A1489D98}" srcId="{74018B88-0235-4AD9-84C2-D0C7C0B6529B}" destId="{BBAE774D-7180-47A1-95D1-B0872E91560C}" srcOrd="2" destOrd="0" parTransId="{5D969EE5-7AB5-499D-AB9B-561DBC8DF9FC}" sibTransId="{F25CEE49-AAB7-4B8E-A76F-67043D929B21}"/>
    <dgm:cxn modelId="{555372C9-A45C-4407-8278-F824E28014D1}" type="presOf" srcId="{525E52AF-FE1A-4B19-AF1D-F3A8EF9C5C98}" destId="{E2EFFE7A-23B9-4274-837C-988B3447767D}" srcOrd="0" destOrd="4" presId="urn:microsoft.com/office/officeart/2005/8/layout/vList5"/>
    <dgm:cxn modelId="{DEFE0420-7B0D-4BBA-A425-3F7810FB540D}" type="presOf" srcId="{A9628F29-E11B-4A8A-B605-6F8B077E863F}" destId="{E2EFFE7A-23B9-4274-837C-988B3447767D}" srcOrd="0" destOrd="0" presId="urn:microsoft.com/office/officeart/2005/8/layout/vList5"/>
    <dgm:cxn modelId="{C98C1693-FAE7-476F-A4BD-68E78551AA85}" srcId="{74018B88-0235-4AD9-84C2-D0C7C0B6529B}" destId="{525E52AF-FE1A-4B19-AF1D-F3A8EF9C5C98}" srcOrd="4" destOrd="0" parTransId="{AE14E872-425C-4DD1-801E-6AE425A1E487}" sibTransId="{9E37ECD4-5248-47F5-A344-570DFB29AE4B}"/>
    <dgm:cxn modelId="{B56D1290-D8E8-4212-BFB4-7310E0642A85}" type="presOf" srcId="{AA5D5A4D-E128-4610-9EE4-FB18064AB767}" destId="{E2EFFE7A-23B9-4274-837C-988B3447767D}" srcOrd="0" destOrd="1" presId="urn:microsoft.com/office/officeart/2005/8/layout/vList5"/>
    <dgm:cxn modelId="{10BB0B4C-2F58-49BF-9727-B851EE04B6C0}" srcId="{74018B88-0235-4AD9-84C2-D0C7C0B6529B}" destId="{AA5D5A4D-E128-4610-9EE4-FB18064AB767}" srcOrd="1" destOrd="0" parTransId="{894E1BA4-3F50-4DBE-B599-B9E35BB083DE}" sibTransId="{81D561DA-2A80-406C-B8BC-9B6BEC69A53A}"/>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a:solidFill>
          <a:srgbClr val="92D050"/>
        </a:solidFill>
      </dgm:spPr>
      <dgm:t>
        <a:bodyPr/>
        <a:lstStyle/>
        <a:p>
          <a:pPr rtl="0"/>
          <a:r>
            <a:rPr lang="sk-SK" sz="2800" b="1" dirty="0">
              <a:solidFill>
                <a:schemeClr val="tx1"/>
              </a:solidFill>
              <a:effectLst>
                <a:outerShdw blurRad="38100" dist="38100" dir="2700000" algn="tl">
                  <a:srgbClr val="000000">
                    <a:alpha val="43137"/>
                  </a:srgbClr>
                </a:outerShdw>
              </a:effectLst>
            </a:rPr>
            <a:t>Čo má byť rozpracované v ŠP od 1.septembra 2025</a:t>
          </a:r>
          <a:endParaRPr lang="sk-SK" sz="28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tyle>
          <a:lnRef idx="2">
            <a:schemeClr val="accent6"/>
          </a:lnRef>
          <a:fillRef idx="1">
            <a:schemeClr val="lt1"/>
          </a:fillRef>
          <a:effectRef idx="0">
            <a:schemeClr val="accent6"/>
          </a:effectRef>
          <a:fontRef idx="minor">
            <a:schemeClr val="dk1"/>
          </a:fontRef>
        </dgm:style>
      </dgm:prSet>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4B927A38-7BE8-4DB0-B76A-8F33E0D68599}">
      <dgm:prSet custT="1"/>
      <dgm:spPr/>
      <dgm:t>
        <a:bodyPr/>
        <a:lstStyle/>
        <a:p>
          <a:pPr algn="just"/>
          <a:r>
            <a:rPr lang="sk-SK" sz="2400" dirty="0"/>
            <a:t>podrobnosti </a:t>
          </a:r>
          <a:r>
            <a:rPr lang="sk-SK" sz="2400" b="1" dirty="0"/>
            <a:t>o spôsoboch preukazovania </a:t>
          </a:r>
          <a:r>
            <a:rPr lang="sk-SK" sz="2400" dirty="0"/>
            <a:t>dôvodov neprítomnosti žiaka na výchove a vzdelávaní,</a:t>
          </a:r>
        </a:p>
      </dgm:t>
    </dgm:pt>
    <dgm:pt modelId="{116BB11E-24C8-4715-8613-887D16315DF4}" type="parTrans" cxnId="{D9E22CAD-A5C6-44DF-9FB4-594A33B3156C}">
      <dgm:prSet/>
      <dgm:spPr/>
      <dgm:t>
        <a:bodyPr/>
        <a:lstStyle/>
        <a:p>
          <a:endParaRPr lang="sk-SK"/>
        </a:p>
      </dgm:t>
    </dgm:pt>
    <dgm:pt modelId="{6D8C3200-A104-4355-89CC-08AB2914891E}" type="sibTrans" cxnId="{D9E22CAD-A5C6-44DF-9FB4-594A33B3156C}">
      <dgm:prSet/>
      <dgm:spPr/>
      <dgm:t>
        <a:bodyPr/>
        <a:lstStyle/>
        <a:p>
          <a:endParaRPr lang="sk-SK"/>
        </a:p>
      </dgm:t>
    </dgm:pt>
    <dgm:pt modelId="{4344F509-1422-4675-888A-C3010FF81AEF}">
      <dgm:prSet custT="1"/>
      <dgm:spPr/>
      <dgm:t>
        <a:bodyPr/>
        <a:lstStyle/>
        <a:p>
          <a:pPr algn="just"/>
          <a:r>
            <a:rPr lang="sk-SK" sz="2400" b="1" dirty="0"/>
            <a:t>lehotu,</a:t>
          </a:r>
          <a:r>
            <a:rPr lang="sk-SK" sz="2400" dirty="0"/>
            <a:t> v ktorej je zákonný zástupca, zástupca zariadenia alebo plnoletý žiak </a:t>
          </a:r>
          <a:r>
            <a:rPr lang="sk-SK" sz="2400" b="1" dirty="0"/>
            <a:t>povinný preukázať dôvody neprítomnosti </a:t>
          </a:r>
          <a:r>
            <a:rPr lang="sk-SK" sz="2400" dirty="0"/>
            <a:t>žiaka na výchove a vzdelávaní</a:t>
          </a:r>
        </a:p>
      </dgm:t>
    </dgm:pt>
    <dgm:pt modelId="{C7E9E2E2-E27D-48B9-B333-B95989D07307}" type="parTrans" cxnId="{6CEE0BC6-3E2D-48D4-BB49-31DDB88379EB}">
      <dgm:prSet/>
      <dgm:spPr/>
      <dgm:t>
        <a:bodyPr/>
        <a:lstStyle/>
        <a:p>
          <a:endParaRPr lang="sk-SK"/>
        </a:p>
      </dgm:t>
    </dgm:pt>
    <dgm:pt modelId="{2D5749FB-CF63-4960-BD93-16F41050219F}" type="sibTrans" cxnId="{6CEE0BC6-3E2D-48D4-BB49-31DDB88379EB}">
      <dgm:prSet/>
      <dgm:spPr/>
      <dgm:t>
        <a:bodyPr/>
        <a:lstStyle/>
        <a:p>
          <a:endParaRPr lang="sk-SK"/>
        </a:p>
      </dgm:t>
    </dgm:pt>
    <dgm:pt modelId="{AC533616-9F8D-4CDE-8F82-8F4A61E87905}">
      <dgm:prSet custT="1"/>
      <dgm:spPr/>
      <dgm:t>
        <a:bodyPr/>
        <a:lstStyle/>
        <a:p>
          <a:pPr algn="just"/>
          <a:r>
            <a:rPr lang="sk-SK" sz="2400" dirty="0"/>
            <a:t>podrobnosti </a:t>
          </a:r>
          <a:r>
            <a:rPr lang="sk-SK" sz="2400" b="1" dirty="0"/>
            <a:t>o dokladoch </a:t>
          </a:r>
          <a:r>
            <a:rPr lang="sk-SK" sz="2400" dirty="0"/>
            <a:t>preukazujúcich dôvody neprítomnosti žiaka na výchove a vzdelávaní,</a:t>
          </a:r>
        </a:p>
      </dgm:t>
    </dgm:pt>
    <dgm:pt modelId="{E9F48D80-1D7F-442C-B57E-9A7049B5E34A}" type="parTrans" cxnId="{26CB4E0B-30AF-451C-BFF5-64196BA8C0DC}">
      <dgm:prSet/>
      <dgm:spPr/>
      <dgm:t>
        <a:bodyPr/>
        <a:lstStyle/>
        <a:p>
          <a:endParaRPr lang="sk-SK"/>
        </a:p>
      </dgm:t>
    </dgm:pt>
    <dgm:pt modelId="{ED43F476-1DEA-447D-B476-23C0DDA937D1}" type="sibTrans" cxnId="{26CB4E0B-30AF-451C-BFF5-64196BA8C0DC}">
      <dgm:prSet/>
      <dgm:spPr/>
      <dgm:t>
        <a:bodyPr/>
        <a:lstStyle/>
        <a:p>
          <a:endParaRPr lang="sk-SK"/>
        </a:p>
      </dgm:t>
    </dgm:pt>
    <dgm:pt modelId="{7E230EE0-AF55-453F-ACEB-B9D150FE0619}">
      <dgm:prSet custT="1"/>
      <dgm:spPr/>
      <dgm:t>
        <a:bodyPr/>
        <a:lstStyle/>
        <a:p>
          <a:pPr algn="just"/>
          <a:r>
            <a:rPr lang="sk-SK" sz="2400" dirty="0"/>
            <a:t>ďalší postup školy v prípade neospravedlnenej neprítomnosti žiaka, vrátane možných uložení opatrení vo výchove, zníženia známky zo správania a oznámenia príslušným orgánom verejnej správy (napr. obci, orgánu sociálnoprávnej ochrany detí a sociálnej kurately).</a:t>
          </a:r>
        </a:p>
      </dgm:t>
    </dgm:pt>
    <dgm:pt modelId="{137DBF3C-D1E1-44DB-8B30-6BF8856E07A8}" type="parTrans" cxnId="{1BF7B492-1714-47DE-92B4-39F3563E3D0A}">
      <dgm:prSet/>
      <dgm:spPr/>
      <dgm:t>
        <a:bodyPr/>
        <a:lstStyle/>
        <a:p>
          <a:endParaRPr lang="sk-SK"/>
        </a:p>
      </dgm:t>
    </dgm:pt>
    <dgm:pt modelId="{FB1EF70C-D8F6-4ECC-A9DD-184408C3361A}" type="sibTrans" cxnId="{1BF7B492-1714-47DE-92B4-39F3563E3D0A}">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88356" custLinFactNeighborX="283" custLinFactNeighborY="49">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379" custScaleY="125122" custLinFactNeighborX="6587" custLinFactNeighborY="652">
        <dgm:presLayoutVars>
          <dgm:bulletEnabled val="1"/>
        </dgm:presLayoutVars>
      </dgm:prSet>
      <dgm:spPr/>
      <dgm:t>
        <a:bodyPr/>
        <a:lstStyle/>
        <a:p>
          <a:endParaRPr lang="sk-SK"/>
        </a:p>
      </dgm:t>
    </dgm:pt>
  </dgm:ptLst>
  <dgm:cxnLst>
    <dgm:cxn modelId="{058427DA-90AF-45A9-9EFC-57485C15F41A}" type="presOf" srcId="{AC533616-9F8D-4CDE-8F82-8F4A61E87905}" destId="{E2EFFE7A-23B9-4274-837C-988B3447767D}" srcOrd="0" destOrd="3" presId="urn:microsoft.com/office/officeart/2005/8/layout/vList5"/>
    <dgm:cxn modelId="{21C6D714-AEDE-4CEE-897A-1D7D5C659381}" type="presOf" srcId="{4344F509-1422-4675-888A-C3010FF81AEF}" destId="{E2EFFE7A-23B9-4274-837C-988B3447767D}" srcOrd="0" destOrd="2" presId="urn:microsoft.com/office/officeart/2005/8/layout/vList5"/>
    <dgm:cxn modelId="{26CB4E0B-30AF-451C-BFF5-64196BA8C0DC}" srcId="{74018B88-0235-4AD9-84C2-D0C7C0B6529B}" destId="{AC533616-9F8D-4CDE-8F82-8F4A61E87905}" srcOrd="3" destOrd="0" parTransId="{E9F48D80-1D7F-442C-B57E-9A7049B5E34A}" sibTransId="{ED43F476-1DEA-447D-B476-23C0DDA937D1}"/>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6EE3F0B3-D8B9-45A9-B651-DEB159C0199D}" type="presOf" srcId="{74018B88-0235-4AD9-84C2-D0C7C0B6529B}" destId="{89D6BC8E-33A9-43C2-AD1D-8A03FD5EAD0F}" srcOrd="0" destOrd="0" presId="urn:microsoft.com/office/officeart/2005/8/layout/vList5"/>
    <dgm:cxn modelId="{1BF7B492-1714-47DE-92B4-39F3563E3D0A}" srcId="{74018B88-0235-4AD9-84C2-D0C7C0B6529B}" destId="{7E230EE0-AF55-453F-ACEB-B9D150FE0619}" srcOrd="4" destOrd="0" parTransId="{137DBF3C-D1E1-44DB-8B30-6BF8856E07A8}" sibTransId="{FB1EF70C-D8F6-4ECC-A9DD-184408C3361A}"/>
    <dgm:cxn modelId="{6CEE0BC6-3E2D-48D4-BB49-31DDB88379EB}" srcId="{74018B88-0235-4AD9-84C2-D0C7C0B6529B}" destId="{4344F509-1422-4675-888A-C3010FF81AEF}" srcOrd="2" destOrd="0" parTransId="{C7E9E2E2-E27D-48B9-B333-B95989D07307}" sibTransId="{2D5749FB-CF63-4960-BD93-16F41050219F}"/>
    <dgm:cxn modelId="{D752D2AA-C534-4751-AF40-10F7C900C2D7}" type="presOf" srcId="{7E230EE0-AF55-453F-ACEB-B9D150FE0619}" destId="{E2EFFE7A-23B9-4274-837C-988B3447767D}" srcOrd="0" destOrd="4" presId="urn:microsoft.com/office/officeart/2005/8/layout/vList5"/>
    <dgm:cxn modelId="{F43F8148-5721-4E33-A209-53CEB750EC23}" type="presOf" srcId="{448BD675-8830-4946-81D1-D5733BBA4E5F}" destId="{E2EFFE7A-23B9-4274-837C-988B3447767D}" srcOrd="0" destOrd="0" presId="urn:microsoft.com/office/officeart/2005/8/layout/vList5"/>
    <dgm:cxn modelId="{D9E22CAD-A5C6-44DF-9FB4-594A33B3156C}" srcId="{74018B88-0235-4AD9-84C2-D0C7C0B6529B}" destId="{4B927A38-7BE8-4DB0-B76A-8F33E0D68599}" srcOrd="1" destOrd="0" parTransId="{116BB11E-24C8-4715-8613-887D16315DF4}" sibTransId="{6D8C3200-A104-4355-89CC-08AB2914891E}"/>
    <dgm:cxn modelId="{3CE20CC4-78F3-4F5D-8318-50438E3FBA79}" type="presOf" srcId="{4B927A38-7BE8-4DB0-B76A-8F33E0D68599}" destId="{E2EFFE7A-23B9-4274-837C-988B3447767D}" srcOrd="0" destOrd="1"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a:solidFill>
          <a:srgbClr val="92D050"/>
        </a:solidFill>
      </dgm:spPr>
      <dgm:t>
        <a:bodyPr/>
        <a:lstStyle/>
        <a:p>
          <a:pPr rtl="0"/>
          <a:r>
            <a:rPr lang="sk-SK" sz="2800" b="1" dirty="0">
              <a:solidFill>
                <a:schemeClr val="tx1"/>
              </a:solidFill>
              <a:effectLst>
                <a:outerShdw blurRad="38100" dist="38100" dir="2700000" algn="tl">
                  <a:srgbClr val="000000">
                    <a:alpha val="43137"/>
                  </a:srgbClr>
                </a:outerShdw>
              </a:effectLst>
            </a:rPr>
            <a:t>Čo má byť rozpracované v ŠP do konca septembra 2025</a:t>
          </a:r>
          <a:endParaRPr lang="sk-SK" sz="28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Štandardy sú základné pravidlá, princípy a postupy predchádzania a eliminácie segregácie vo výchove a vzdelávaní. Ich uplatňovanie prispieva k dodržiavaniu princípov výchovy a vzdelávania podľa školského zákona v školách a školských zariadeniach. Vychádzajú z ustanovení Dohovoru o právach dieťaťa,</a:t>
          </a:r>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C738C045-0270-4B30-9C15-1E38427316E2}">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Štandardy dodržiavania zákazu segregácie sú rozpracovaním a realizáciou praktickej časti Metodickej príručky </a:t>
          </a:r>
          <a:r>
            <a:rPr lang="sk-SK" sz="1600" dirty="0" err="1"/>
            <a:t>desegregácie</a:t>
          </a:r>
          <a:r>
            <a:rPr lang="sk-SK" sz="1600" dirty="0"/>
            <a:t> vo výchove a vzdelávaní,</a:t>
          </a:r>
        </a:p>
      </dgm:t>
    </dgm:pt>
    <dgm:pt modelId="{53A2D634-BC5B-4036-96D2-903E4DD703C5}" type="parTrans" cxnId="{2F2303A0-193C-4317-B252-A8C086ED67B8}">
      <dgm:prSet/>
      <dgm:spPr/>
      <dgm:t>
        <a:bodyPr/>
        <a:lstStyle/>
        <a:p>
          <a:endParaRPr lang="sk-SK"/>
        </a:p>
      </dgm:t>
    </dgm:pt>
    <dgm:pt modelId="{AF467F34-96E7-4C0D-9601-B335A520446C}" type="sibTrans" cxnId="{2F2303A0-193C-4317-B252-A8C086ED67B8}">
      <dgm:prSet/>
      <dgm:spPr/>
      <dgm:t>
        <a:bodyPr/>
        <a:lstStyle/>
        <a:p>
          <a:endParaRPr lang="sk-SK"/>
        </a:p>
      </dgm:t>
    </dgm:pt>
    <dgm:pt modelId="{13117BC5-1516-44C9-92CA-9A2D3DF30199}">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Štandardy dodržiavania zákazu segregácie vo výchove a vzdelávaní sa týkajú všetkých oblastí, ktoré upravuje školský poriadok podľa školského zákona (Zákon č. 245/2008 Z. z., § 153 ods. 1),</a:t>
          </a:r>
        </a:p>
      </dgm:t>
    </dgm:pt>
    <dgm:pt modelId="{49C34167-4E24-4BF9-BC8B-9CB410BCDB32}" type="parTrans" cxnId="{C0F6231B-ED15-4620-A9EB-70842E91324E}">
      <dgm:prSet/>
      <dgm:spPr/>
      <dgm:t>
        <a:bodyPr/>
        <a:lstStyle/>
        <a:p>
          <a:endParaRPr lang="sk-SK"/>
        </a:p>
      </dgm:t>
    </dgm:pt>
    <dgm:pt modelId="{07D446E1-F613-4C97-83FE-203CA8829478}" type="sibTrans" cxnId="{C0F6231B-ED15-4620-A9EB-70842E91324E}">
      <dgm:prSet/>
      <dgm:spPr/>
      <dgm:t>
        <a:bodyPr/>
        <a:lstStyle/>
        <a:p>
          <a:endParaRPr lang="sk-SK"/>
        </a:p>
      </dgm:t>
    </dgm:pt>
    <dgm:pt modelId="{F3A15C53-E974-4DED-880B-E298C5120646}">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V rámci aktivít, ktoré prispievajú k podpore </a:t>
          </a:r>
          <a:r>
            <a:rPr lang="sk-SK" sz="1600" dirty="0" err="1"/>
            <a:t>inkluzívnosti</a:t>
          </a:r>
          <a:r>
            <a:rPr lang="sk-SK" sz="1600" dirty="0"/>
            <a:t> škôl, vydalo ministerstvo školstva Štandardy dodržiavania zákazu segregácie vo výchove a vzdelávaní. Ich uplatňovanie prispieva k dodržiavaniu princípov demokracie v školách a školských zariadeniach. </a:t>
          </a:r>
        </a:p>
      </dgm:t>
    </dgm:pt>
    <dgm:pt modelId="{B3AD22E1-0A16-452E-B503-7843EFBA7E7D}" type="parTrans" cxnId="{AEFDDF3B-AB33-48CB-90CB-4CB320AC84BF}">
      <dgm:prSet/>
      <dgm:spPr/>
      <dgm:t>
        <a:bodyPr/>
        <a:lstStyle/>
        <a:p>
          <a:endParaRPr lang="sk-SK"/>
        </a:p>
      </dgm:t>
    </dgm:pt>
    <dgm:pt modelId="{49AA35E4-3907-47D5-8E92-9218DB32A310}" type="sibTrans" cxnId="{AEFDDF3B-AB33-48CB-90CB-4CB320AC84BF}">
      <dgm:prSet/>
      <dgm:spPr/>
      <dgm:t>
        <a:bodyPr/>
        <a:lstStyle/>
        <a:p>
          <a:endParaRPr lang="sk-SK"/>
        </a:p>
      </dgm:t>
    </dgm:pt>
    <dgm:pt modelId="{67EA6D8A-1BE4-42D1-84D4-B4CF76508EEF}">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Povinnosťou škôl a školských zariadení je do konca februára 2025 aktualizovať školské poriadky o dodatok „Štandardy dodržiavania zákazu segregácie vo výchove a vzdelávaní“. </a:t>
          </a:r>
        </a:p>
      </dgm:t>
    </dgm:pt>
    <dgm:pt modelId="{1D06B936-8C39-46BC-AA3C-598C5F3A477F}" type="parTrans" cxnId="{CCC99F2C-1944-47E0-B5CB-6181AD499E5D}">
      <dgm:prSet/>
      <dgm:spPr/>
      <dgm:t>
        <a:bodyPr/>
        <a:lstStyle/>
        <a:p>
          <a:endParaRPr lang="sk-SK"/>
        </a:p>
      </dgm:t>
    </dgm:pt>
    <dgm:pt modelId="{437BC1A6-7740-437B-83AA-7F087F6E35F1}" type="sibTrans" cxnId="{CCC99F2C-1944-47E0-B5CB-6181AD499E5D}">
      <dgm:prSet/>
      <dgm:spPr/>
      <dgm:t>
        <a:bodyPr/>
        <a:lstStyle/>
        <a:p>
          <a:endParaRPr lang="sk-SK"/>
        </a:p>
      </dgm:t>
    </dgm:pt>
    <dgm:pt modelId="{7F89F230-6B99-487D-ACDB-468FCF2DD06B}">
      <dgm:prSet custT="1">
        <dgm:style>
          <a:lnRef idx="2">
            <a:schemeClr val="accent6"/>
          </a:lnRef>
          <a:fillRef idx="1">
            <a:schemeClr val="lt1"/>
          </a:fillRef>
          <a:effectRef idx="0">
            <a:schemeClr val="accent6"/>
          </a:effectRef>
          <a:fontRef idx="minor">
            <a:schemeClr val="dk1"/>
          </a:fontRef>
        </dgm:style>
      </dgm:prSet>
      <dgm:spPr/>
      <dgm:t>
        <a:bodyPr/>
        <a:lstStyle/>
        <a:p>
          <a:pPr algn="just" rtl="0"/>
          <a:r>
            <a:rPr lang="sk-SK" sz="1600" dirty="0"/>
            <a:t>Do konca septembra 2025 majú vypracovať Plán uplatňovania týchto štandardov a následne podľa neho a jednotlivých štandardov postupovať. Všetky kroky sú podrobne popísané v Manuáli a monitoringu uplatňovania štandardov dodržiavania zákazu segregácie vo výchove a vzdelávaní.</a:t>
          </a:r>
        </a:p>
      </dgm:t>
    </dgm:pt>
    <dgm:pt modelId="{2BB127C3-F23F-48F0-87BF-ACF6C2185D81}" type="parTrans" cxnId="{F4A24E16-05A4-4A67-8ED0-19F1BF65CBA1}">
      <dgm:prSet/>
      <dgm:spPr/>
      <dgm:t>
        <a:bodyPr/>
        <a:lstStyle/>
        <a:p>
          <a:endParaRPr lang="sk-SK"/>
        </a:p>
      </dgm:t>
    </dgm:pt>
    <dgm:pt modelId="{A49E217C-F2E5-4247-BD6A-B535C7CE4C82}" type="sibTrans" cxnId="{F4A24E16-05A4-4A67-8ED0-19F1BF65CBA1}">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88356" custLinFactNeighborX="283" custLinFactNeighborY="49">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379" custScaleY="125122" custLinFactNeighborX="6587" custLinFactNeighborY="652">
        <dgm:presLayoutVars>
          <dgm:bulletEnabled val="1"/>
        </dgm:presLayoutVars>
      </dgm:prSet>
      <dgm:spPr/>
      <dgm:t>
        <a:bodyPr/>
        <a:lstStyle/>
        <a:p>
          <a:endParaRPr lang="sk-SK"/>
        </a:p>
      </dgm:t>
    </dgm:pt>
  </dgm:ptLst>
  <dgm:cxnLst>
    <dgm:cxn modelId="{CCC99F2C-1944-47E0-B5CB-6181AD499E5D}" srcId="{74018B88-0235-4AD9-84C2-D0C7C0B6529B}" destId="{67EA6D8A-1BE4-42D1-84D4-B4CF76508EEF}" srcOrd="4" destOrd="0" parTransId="{1D06B936-8C39-46BC-AA3C-598C5F3A477F}" sibTransId="{437BC1A6-7740-437B-83AA-7F087F6E35F1}"/>
    <dgm:cxn modelId="{9DBA0408-8FC1-4FB3-85BB-D0450CFA2C89}" type="presOf" srcId="{F3A15C53-E974-4DED-880B-E298C5120646}" destId="{E2EFFE7A-23B9-4274-837C-988B3447767D}" srcOrd="0" destOrd="3"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B420998D-E9E4-4B60-902C-76389742F5A6}" type="presOf" srcId="{13117BC5-1516-44C9-92CA-9A2D3DF30199}" destId="{E2EFFE7A-23B9-4274-837C-988B3447767D}" srcOrd="0" destOrd="2" presId="urn:microsoft.com/office/officeart/2005/8/layout/vList5"/>
    <dgm:cxn modelId="{2D10EF12-745E-4AAC-92B8-99DA18E0F6B5}" type="presOf" srcId="{B6E92737-532B-4CED-AB53-F2917EEBB8D3}" destId="{BBC72140-E735-4CBC-93C9-DD740AF3443F}" srcOrd="0" destOrd="0" presId="urn:microsoft.com/office/officeart/2005/8/layout/vList5"/>
    <dgm:cxn modelId="{F4A24E16-05A4-4A67-8ED0-19F1BF65CBA1}" srcId="{74018B88-0235-4AD9-84C2-D0C7C0B6529B}" destId="{7F89F230-6B99-487D-ACDB-468FCF2DD06B}" srcOrd="5" destOrd="0" parTransId="{2BB127C3-F23F-48F0-87BF-ACF6C2185D81}" sibTransId="{A49E217C-F2E5-4247-BD6A-B535C7CE4C82}"/>
    <dgm:cxn modelId="{41B9260F-916E-4B54-8550-F00B9B6B5534}" srcId="{74018B88-0235-4AD9-84C2-D0C7C0B6529B}" destId="{448BD675-8830-4946-81D1-D5733BBA4E5F}" srcOrd="0" destOrd="0" parTransId="{25E39EF2-BAAA-443D-B331-B8ED1B8993E0}" sibTransId="{EF8A7D5E-F223-44B7-B759-E0FD3D6741BC}"/>
    <dgm:cxn modelId="{6EE3F0B3-D8B9-45A9-B651-DEB159C0199D}" type="presOf" srcId="{74018B88-0235-4AD9-84C2-D0C7C0B6529B}" destId="{89D6BC8E-33A9-43C2-AD1D-8A03FD5EAD0F}" srcOrd="0" destOrd="0" presId="urn:microsoft.com/office/officeart/2005/8/layout/vList5"/>
    <dgm:cxn modelId="{C0F6231B-ED15-4620-A9EB-70842E91324E}" srcId="{74018B88-0235-4AD9-84C2-D0C7C0B6529B}" destId="{13117BC5-1516-44C9-92CA-9A2D3DF30199}" srcOrd="2" destOrd="0" parTransId="{49C34167-4E24-4BF9-BC8B-9CB410BCDB32}" sibTransId="{07D446E1-F613-4C97-83FE-203CA8829478}"/>
    <dgm:cxn modelId="{2F2303A0-193C-4317-B252-A8C086ED67B8}" srcId="{74018B88-0235-4AD9-84C2-D0C7C0B6529B}" destId="{C738C045-0270-4B30-9C15-1E38427316E2}" srcOrd="1" destOrd="0" parTransId="{53A2D634-BC5B-4036-96D2-903E4DD703C5}" sibTransId="{AF467F34-96E7-4C0D-9601-B335A520446C}"/>
    <dgm:cxn modelId="{083F4467-EC09-4F94-AC1C-0B6CE7D3A57B}" type="presOf" srcId="{C738C045-0270-4B30-9C15-1E38427316E2}" destId="{E2EFFE7A-23B9-4274-837C-988B3447767D}" srcOrd="0" destOrd="1" presId="urn:microsoft.com/office/officeart/2005/8/layout/vList5"/>
    <dgm:cxn modelId="{AEFDDF3B-AB33-48CB-90CB-4CB320AC84BF}" srcId="{74018B88-0235-4AD9-84C2-D0C7C0B6529B}" destId="{F3A15C53-E974-4DED-880B-E298C5120646}" srcOrd="3" destOrd="0" parTransId="{B3AD22E1-0A16-452E-B503-7843EFBA7E7D}" sibTransId="{49AA35E4-3907-47D5-8E92-9218DB32A310}"/>
    <dgm:cxn modelId="{0E6BF5E9-2E48-4E2E-8AC1-551E67E3884B}" type="presOf" srcId="{67EA6D8A-1BE4-42D1-84D4-B4CF76508EEF}" destId="{E2EFFE7A-23B9-4274-837C-988B3447767D}" srcOrd="0" destOrd="4" presId="urn:microsoft.com/office/officeart/2005/8/layout/vList5"/>
    <dgm:cxn modelId="{F43F8148-5721-4E33-A209-53CEB750EC23}" type="presOf" srcId="{448BD675-8830-4946-81D1-D5733BBA4E5F}" destId="{E2EFFE7A-23B9-4274-837C-988B3447767D}" srcOrd="0" destOrd="0" presId="urn:microsoft.com/office/officeart/2005/8/layout/vList5"/>
    <dgm:cxn modelId="{80360A8B-36F1-4073-B8AB-E41C6DD30952}" type="presOf" srcId="{7F89F230-6B99-487D-ACDB-468FCF2DD06B}" destId="{E2EFFE7A-23B9-4274-837C-988B3447767D}" srcOrd="0" destOrd="5"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7B3363CB-F4E1-4425-8E24-669855E81421}">
      <dgm:prSet/>
      <dgm:spPr/>
      <dgm:t>
        <a:bodyPr/>
        <a:lstStyle/>
        <a:p>
          <a:r>
            <a:rPr lang="sk-SK" dirty="0" smtClean="0"/>
            <a:t>Málo účinná kontrolná činnosť, absencia analýzy a zovšeobecňovania jej záverov na rokovaniach pedagogickej rady, ako aj neprijímanie efektívnych opatrení sa prejavili v pretrvávaní nedostatkov v oblasti riadenia škôl.</a:t>
          </a:r>
          <a:endParaRPr lang="sk-SK" dirty="0"/>
        </a:p>
      </dgm:t>
    </dgm:pt>
    <dgm:pt modelId="{65E34C1C-6DA1-434E-B085-B0D1789BB619}" type="parTrans" cxnId="{B6EEB3AF-1A2E-4796-9BCF-5BA7F38DFB09}">
      <dgm:prSet/>
      <dgm:spPr/>
      <dgm:t>
        <a:bodyPr/>
        <a:lstStyle/>
        <a:p>
          <a:endParaRPr lang="sk-SK"/>
        </a:p>
      </dgm:t>
    </dgm:pt>
    <dgm:pt modelId="{DFC3F319-A61E-4EEC-BF58-CC99C5A9BCF8}" type="sibTrans" cxnId="{B6EEB3AF-1A2E-4796-9BCF-5BA7F38DFB09}">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97957"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41B9260F-916E-4B54-8550-F00B9B6B5534}" srcId="{74018B88-0235-4AD9-84C2-D0C7C0B6529B}" destId="{448BD675-8830-4946-81D1-D5733BBA4E5F}" srcOrd="0" destOrd="0" parTransId="{25E39EF2-BAAA-443D-B331-B8ED1B8993E0}" sibTransId="{EF8A7D5E-F223-44B7-B759-E0FD3D6741BC}"/>
    <dgm:cxn modelId="{2D10EF12-745E-4AAC-92B8-99DA18E0F6B5}" type="presOf" srcId="{B6E92737-532B-4CED-AB53-F2917EEBB8D3}" destId="{BBC72140-E735-4CBC-93C9-DD740AF3443F}" srcOrd="0" destOrd="0" presId="urn:microsoft.com/office/officeart/2005/8/layout/vList5"/>
    <dgm:cxn modelId="{B6EEB3AF-1A2E-4796-9BCF-5BA7F38DFB09}" srcId="{74018B88-0235-4AD9-84C2-D0C7C0B6529B}" destId="{7B3363CB-F4E1-4425-8E24-669855E81421}" srcOrd="1" destOrd="0" parTransId="{65E34C1C-6DA1-434E-B085-B0D1789BB619}" sibTransId="{DFC3F319-A61E-4EEC-BF58-CC99C5A9BCF8}"/>
    <dgm:cxn modelId="{6EE3F0B3-D8B9-45A9-B651-DEB159C0199D}" type="presOf" srcId="{74018B88-0235-4AD9-84C2-D0C7C0B6529B}" destId="{89D6BC8E-33A9-43C2-AD1D-8A03FD5EAD0F}" srcOrd="0" destOrd="0" presId="urn:microsoft.com/office/officeart/2005/8/layout/vList5"/>
    <dgm:cxn modelId="{F43F8148-5721-4E33-A209-53CEB750EC23}" type="presOf" srcId="{448BD675-8830-4946-81D1-D5733BBA4E5F}" destId="{E2EFFE7A-23B9-4274-837C-988B3447767D}" srcOrd="0" destOrd="0" presId="urn:microsoft.com/office/officeart/2005/8/layout/vList5"/>
    <dgm:cxn modelId="{18FEEC70-C623-41EE-BC06-D9006D92D3E5}" type="presOf" srcId="{7B3363CB-F4E1-4425-8E24-669855E81421}" destId="{E2EFFE7A-23B9-4274-837C-988B3447767D}" srcOrd="0" destOrd="1"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448BD675-8830-4946-81D1-D5733BBA4E5F}">
      <dgm:prSet custT="1"/>
      <dgm:spPr/>
      <dgm:t>
        <a:bodyPr/>
        <a:lstStyle/>
        <a:p>
          <a:pPr algn="just" rtl="0"/>
          <a:r>
            <a:rPr lang="sk-SK" sz="2800" dirty="0"/>
            <a:t>Rozvíjanie komunikačných kompetencií žiakov a ich efektívna podpora komplexnou prácou s textom s dôrazom na vytváranie príležitostí na súvislý verbálny prejav.</a:t>
          </a:r>
        </a:p>
      </dgm:t>
    </dgm:pt>
    <dgm:pt modelId="{EF8A7D5E-F223-44B7-B759-E0FD3D6741BC}" type="sibTrans" cxnId="{41B9260F-916E-4B54-8550-F00B9B6B5534}">
      <dgm:prSet/>
      <dgm:spPr/>
      <dgm:t>
        <a:bodyPr/>
        <a:lstStyle/>
        <a:p>
          <a:endParaRPr lang="sk-SK"/>
        </a:p>
      </dgm:t>
    </dgm:pt>
    <dgm:pt modelId="{25E39EF2-BAAA-443D-B331-B8ED1B8993E0}" type="parTrans" cxnId="{41B9260F-916E-4B54-8550-F00B9B6B5534}">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8419" custLinFactNeighborX="-822" custLinFactNeighborY="790">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dgm:presLayoutVars>
          <dgm:bulletEnabled val="1"/>
        </dgm:presLayoutVars>
      </dgm:prSet>
      <dgm:spPr/>
      <dgm:t>
        <a:bodyPr/>
        <a:lstStyle/>
        <a:p>
          <a:endParaRPr lang="sk-SK"/>
        </a:p>
      </dgm:t>
    </dgm:pt>
  </dgm:ptLst>
  <dgm:cxnLst>
    <dgm:cxn modelId="{41B9260F-916E-4B54-8550-F00B9B6B5534}" srcId="{74018B88-0235-4AD9-84C2-D0C7C0B6529B}" destId="{448BD675-8830-4946-81D1-D5733BBA4E5F}" srcOrd="0" destOrd="0" parTransId="{25E39EF2-BAAA-443D-B331-B8ED1B8993E0}" sibTransId="{EF8A7D5E-F223-44B7-B759-E0FD3D6741BC}"/>
    <dgm:cxn modelId="{48437B03-1F1D-4F0E-8992-F09367539027}" type="presOf" srcId="{066068C3-8598-40FA-8842-A8451B9094F3}" destId="{E2EFFE7A-23B9-4274-837C-988B3447767D}" srcOrd="0" destOrd="1" presId="urn:microsoft.com/office/officeart/2005/8/layout/vList5"/>
    <dgm:cxn modelId="{2D10EF12-745E-4AAC-92B8-99DA18E0F6B5}" type="presOf" srcId="{B6E92737-532B-4CED-AB53-F2917EEBB8D3}" destId="{BBC72140-E735-4CBC-93C9-DD740AF3443F}" srcOrd="0" destOrd="0" presId="urn:microsoft.com/office/officeart/2005/8/layout/vList5"/>
    <dgm:cxn modelId="{6EE3F0B3-D8B9-45A9-B651-DEB159C0199D}" type="presOf" srcId="{74018B88-0235-4AD9-84C2-D0C7C0B6529B}" destId="{89D6BC8E-33A9-43C2-AD1D-8A03FD5EAD0F}" srcOrd="0" destOrd="0" presId="urn:microsoft.com/office/officeart/2005/8/layout/vList5"/>
    <dgm:cxn modelId="{ED2B7677-BEB0-4130-8A7B-FE227E733B8F}" srcId="{74018B88-0235-4AD9-84C2-D0C7C0B6529B}" destId="{066068C3-8598-40FA-8842-A8451B9094F3}" srcOrd="1" destOrd="0" parTransId="{51CC6478-87C7-46C6-8460-2C55930269AF}" sibTransId="{448C66AC-4E6B-4156-B79A-0743AF316456}"/>
    <dgm:cxn modelId="{933BAC2F-C7C1-4821-8B54-38FC76A928A7}" srcId="{B6E92737-532B-4CED-AB53-F2917EEBB8D3}" destId="{74018B88-0235-4AD9-84C2-D0C7C0B6529B}" srcOrd="0" destOrd="0" parTransId="{ADE44FA9-E4CA-4FC1-BAAE-75763BD04DF3}" sibTransId="{78924703-455C-42C7-9B00-1AE9C94AAA19}"/>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FF87CD77-B557-4DEA-A450-6682FD86CBA7}">
      <dgm:prSet/>
      <dgm:spPr/>
      <dgm:t>
        <a:bodyPr/>
        <a:lstStyle/>
        <a:p>
          <a:r>
            <a:rPr lang="sk-SK" dirty="0" smtClean="0"/>
            <a:t>Nedocenenie významu kontrolnej činnosti malo dopad na nedostatky v spracovaní obsahu individuálnych vzdelávacích programov, realizácii podporných opatrení, zaraďovaní žiakov do tried a oddelení školského klubu detí, plnení základného úväzku zástupcami riaditeľky školy a názvoch vyučovacích predmetov. </a:t>
          </a:r>
          <a:endParaRPr lang="sk-SK" dirty="0"/>
        </a:p>
      </dgm:t>
    </dgm:pt>
    <dgm:pt modelId="{42994837-0437-4E21-8BD1-C5F9F77D85CA}" type="sibTrans" cxnId="{61BA570C-CDB0-45A4-AF37-2969C7D1087D}">
      <dgm:prSet/>
      <dgm:spPr/>
      <dgm:t>
        <a:bodyPr/>
        <a:lstStyle/>
        <a:p>
          <a:endParaRPr lang="sk-SK"/>
        </a:p>
      </dgm:t>
    </dgm:pt>
    <dgm:pt modelId="{44C15350-AA07-4629-BDE9-C1451D9D1B01}" type="par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113862"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41B9260F-916E-4B54-8550-F00B9B6B5534}" srcId="{74018B88-0235-4AD9-84C2-D0C7C0B6529B}" destId="{448BD675-8830-4946-81D1-D5733BBA4E5F}" srcOrd="0" destOrd="0" parTransId="{25E39EF2-BAAA-443D-B331-B8ED1B8993E0}" sibTransId="{EF8A7D5E-F223-44B7-B759-E0FD3D6741BC}"/>
    <dgm:cxn modelId="{2D10EF12-745E-4AAC-92B8-99DA18E0F6B5}" type="presOf" srcId="{B6E92737-532B-4CED-AB53-F2917EEBB8D3}" destId="{BBC72140-E735-4CBC-93C9-DD740AF3443F}" srcOrd="0" destOrd="0" presId="urn:microsoft.com/office/officeart/2005/8/layout/vList5"/>
    <dgm:cxn modelId="{6EE3F0B3-D8B9-45A9-B651-DEB159C0199D}" type="presOf" srcId="{74018B88-0235-4AD9-84C2-D0C7C0B6529B}" destId="{89D6BC8E-33A9-43C2-AD1D-8A03FD5EAD0F}" srcOrd="0" destOrd="0" presId="urn:microsoft.com/office/officeart/2005/8/layout/vList5"/>
    <dgm:cxn modelId="{5A24361E-192C-4E3B-AFAD-5A00387B4A61}" type="presOf" srcId="{FF87CD77-B557-4DEA-A450-6682FD86CBA7}" destId="{E2EFFE7A-23B9-4274-837C-988B3447767D}" srcOrd="0" destOrd="1"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F43F8148-5721-4E33-A209-53CEB750EC23}" type="presOf" srcId="{448BD675-8830-4946-81D1-D5733BBA4E5F}" destId="{E2EFFE7A-23B9-4274-837C-988B3447767D}" srcOrd="0" destOrd="0"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FF87CD77-B557-4DEA-A450-6682FD86CBA7}">
      <dgm:prSet/>
      <dgm:spPr/>
      <dgm:t>
        <a:bodyPr/>
        <a:lstStyle/>
        <a:p>
          <a:r>
            <a:rPr lang="sk-SK" dirty="0" smtClean="0"/>
            <a:t>Absencia zovšeobecňovania zistení a výsledkov kontrolnej činnosti na rokovaniach pedagogickej rady znižovala možnosti využitia pozitívnej a konštruktívnej spätnej väzby na motiváciu pedagogických zamestnancov, identifikáciu oblastí na zlepšenie a poskytovanie opatrení na riešenie. </a:t>
          </a:r>
          <a:endParaRPr lang="sk-SK" dirty="0"/>
        </a:p>
      </dgm:t>
    </dgm:pt>
    <dgm:pt modelId="{44C15350-AA07-4629-BDE9-C1451D9D1B01}" type="parTrans" cxnId="{61BA570C-CDB0-45A4-AF37-2969C7D1087D}">
      <dgm:prSet/>
      <dgm:spPr/>
      <dgm:t>
        <a:bodyPr/>
        <a:lstStyle/>
        <a:p>
          <a:endParaRPr lang="sk-SK"/>
        </a:p>
      </dgm:t>
    </dgm:pt>
    <dgm:pt modelId="{42994837-0437-4E21-8BD1-C5F9F77D85CA}" type="sib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113167"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5A24361E-192C-4E3B-AFAD-5A00387B4A61}" type="presOf" srcId="{FF87CD77-B557-4DEA-A450-6682FD86CBA7}"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FF87CD77-B557-4DEA-A450-6682FD86CBA7}">
      <dgm:prSet/>
      <dgm:spPr/>
      <dgm:t>
        <a:bodyPr/>
        <a:lstStyle/>
        <a:p>
          <a:r>
            <a:rPr lang="sk-SK" dirty="0" smtClean="0"/>
            <a:t>Chýbajúca kontrola aplikácie podporných opatrení v procese výchovy a vzdelávania neposkytovala spätnú väzbu o ich reálnom uplatňovaní žiakom. v dôsledku započítania záujmových útvarov neviedol k plneniu nariadenia vlády o priamej výchovno-vzdelávacej činnosti.</a:t>
          </a:r>
          <a:endParaRPr lang="sk-SK" dirty="0"/>
        </a:p>
      </dgm:t>
    </dgm:pt>
    <dgm:pt modelId="{44C15350-AA07-4629-BDE9-C1451D9D1B01}" type="parTrans" cxnId="{61BA570C-CDB0-45A4-AF37-2969C7D1087D}">
      <dgm:prSet/>
      <dgm:spPr/>
      <dgm:t>
        <a:bodyPr/>
        <a:lstStyle/>
        <a:p>
          <a:endParaRPr lang="sk-SK"/>
        </a:p>
      </dgm:t>
    </dgm:pt>
    <dgm:pt modelId="{42994837-0437-4E21-8BD1-C5F9F77D85CA}" type="sib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5A24361E-192C-4E3B-AFAD-5A00387B4A61}" type="presOf" srcId="{FF87CD77-B557-4DEA-A450-6682FD86CBA7}"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FF87CD77-B557-4DEA-A450-6682FD86CBA7}">
      <dgm:prSet/>
      <dgm:spPr/>
      <dgm:t>
        <a:bodyPr/>
        <a:lstStyle/>
        <a:p>
          <a:r>
            <a:rPr lang="sk-SK" dirty="0" smtClean="0"/>
            <a:t>Nerealizovanie doučovania žiaka po skončení vyučovania a absencia žiadosti zákonných zástupcov k poskytnutiu podporného opatrenia nezabezpečilo dodržanie procesného postupu pri ich uplatňovaní. </a:t>
          </a:r>
          <a:endParaRPr lang="sk-SK" dirty="0"/>
        </a:p>
      </dgm:t>
    </dgm:pt>
    <dgm:pt modelId="{44C15350-AA07-4629-BDE9-C1451D9D1B01}" type="parTrans" cxnId="{61BA570C-CDB0-45A4-AF37-2969C7D1087D}">
      <dgm:prSet/>
      <dgm:spPr/>
      <dgm:t>
        <a:bodyPr/>
        <a:lstStyle/>
        <a:p>
          <a:endParaRPr lang="sk-SK"/>
        </a:p>
      </dgm:t>
    </dgm:pt>
    <dgm:pt modelId="{42994837-0437-4E21-8BD1-C5F9F77D85CA}" type="sib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5A24361E-192C-4E3B-AFAD-5A00387B4A61}" type="presOf" srcId="{FF87CD77-B557-4DEA-A450-6682FD86CBA7}"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FF87CD77-B557-4DEA-A450-6682FD86CBA7}">
      <dgm:prSet/>
      <dgm:spPr/>
      <dgm:t>
        <a:bodyPr/>
        <a:lstStyle/>
        <a:p>
          <a:r>
            <a:rPr lang="sk-SK" dirty="0" smtClean="0"/>
            <a:t>Menej optimálne zaradenie žiakov do tried a oddelenia školského klubu detí sťažovalo podmienky edukácie a realizácie výchovno-vzdelávacích činností. </a:t>
          </a:r>
          <a:endParaRPr lang="sk-SK" dirty="0"/>
        </a:p>
      </dgm:t>
    </dgm:pt>
    <dgm:pt modelId="{44C15350-AA07-4629-BDE9-C1451D9D1B01}" type="parTrans" cxnId="{61BA570C-CDB0-45A4-AF37-2969C7D1087D}">
      <dgm:prSet/>
      <dgm:spPr/>
      <dgm:t>
        <a:bodyPr/>
        <a:lstStyle/>
        <a:p>
          <a:endParaRPr lang="sk-SK"/>
        </a:p>
      </dgm:t>
    </dgm:pt>
    <dgm:pt modelId="{42994837-0437-4E21-8BD1-C5F9F77D85CA}" type="sib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41B9260F-916E-4B54-8550-F00B9B6B5534}" srcId="{74018B88-0235-4AD9-84C2-D0C7C0B6529B}" destId="{448BD675-8830-4946-81D1-D5733BBA4E5F}" srcOrd="0" destOrd="0" parTransId="{25E39EF2-BAAA-443D-B331-B8ED1B8993E0}" sibTransId="{EF8A7D5E-F223-44B7-B759-E0FD3D6741BC}"/>
    <dgm:cxn modelId="{2D10EF12-745E-4AAC-92B8-99DA18E0F6B5}" type="presOf" srcId="{B6E92737-532B-4CED-AB53-F2917EEBB8D3}" destId="{BBC72140-E735-4CBC-93C9-DD740AF3443F}" srcOrd="0" destOrd="0" presId="urn:microsoft.com/office/officeart/2005/8/layout/vList5"/>
    <dgm:cxn modelId="{6EE3F0B3-D8B9-45A9-B651-DEB159C0199D}" type="presOf" srcId="{74018B88-0235-4AD9-84C2-D0C7C0B6529B}" destId="{89D6BC8E-33A9-43C2-AD1D-8A03FD5EAD0F}" srcOrd="0" destOrd="0" presId="urn:microsoft.com/office/officeart/2005/8/layout/vList5"/>
    <dgm:cxn modelId="{5A24361E-192C-4E3B-AFAD-5A00387B4A61}" type="presOf" srcId="{FF87CD77-B557-4DEA-A450-6682FD86CBA7}" destId="{E2EFFE7A-23B9-4274-837C-988B3447767D}" srcOrd="0" destOrd="1"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F43F8148-5721-4E33-A209-53CEB750EC23}" type="presOf" srcId="{448BD675-8830-4946-81D1-D5733BBA4E5F}" destId="{E2EFFE7A-23B9-4274-837C-988B3447767D}" srcOrd="0" destOrd="0"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FF87CD77-B557-4DEA-A450-6682FD86CBA7}">
      <dgm:prSet/>
      <dgm:spPr/>
      <dgm:t>
        <a:bodyPr/>
        <a:lstStyle/>
        <a:p>
          <a:r>
            <a:rPr lang="sk-SK" dirty="0" smtClean="0"/>
            <a:t>Nižší počet priamej výchovno-vzdelávacej činnosti zástupkýň riaditeľky školy v porovnaní s právnym predpisom v dôsledku započítania záujmových útvarov neviedol k plneniu nariadenia vlády o priamej výchovno-vzdelávacej činnosti.</a:t>
          </a:r>
          <a:endParaRPr lang="sk-SK" dirty="0"/>
        </a:p>
      </dgm:t>
    </dgm:pt>
    <dgm:pt modelId="{44C15350-AA07-4629-BDE9-C1451D9D1B01}" type="parTrans" cxnId="{61BA570C-CDB0-45A4-AF37-2969C7D1087D}">
      <dgm:prSet/>
      <dgm:spPr/>
      <dgm:t>
        <a:bodyPr/>
        <a:lstStyle/>
        <a:p>
          <a:endParaRPr lang="sk-SK"/>
        </a:p>
      </dgm:t>
    </dgm:pt>
    <dgm:pt modelId="{42994837-0437-4E21-8BD1-C5F9F77D85CA}" type="sibTrans" cxnId="{61BA570C-CDB0-45A4-AF37-2969C7D1087D}">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61BA570C-CDB0-45A4-AF37-2969C7D1087D}" srcId="{74018B88-0235-4AD9-84C2-D0C7C0B6529B}" destId="{FF87CD77-B557-4DEA-A450-6682FD86CBA7}" srcOrd="1" destOrd="0" parTransId="{44C15350-AA07-4629-BDE9-C1451D9D1B01}" sibTransId="{42994837-0437-4E21-8BD1-C5F9F77D85CA}"/>
    <dgm:cxn modelId="{5A24361E-192C-4E3B-AFAD-5A00387B4A61}" type="presOf" srcId="{FF87CD77-B557-4DEA-A450-6682FD86CBA7}" destId="{E2EFFE7A-23B9-4274-837C-988B3447767D}" srcOrd="0" destOrd="1" presId="urn:microsoft.com/office/officeart/2005/8/layout/vList5"/>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smtClean="0">
              <a:solidFill>
                <a:schemeClr val="tx1"/>
              </a:solidFill>
              <a:effectLst>
                <a:outerShdw blurRad="38100" dist="38100" dir="2700000" algn="tl">
                  <a:srgbClr val="000000">
                    <a:alpha val="43137"/>
                  </a:srgbClr>
                </a:outerShdw>
              </a:effectLst>
            </a:rPr>
            <a:t>Dopad</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r>
            <a:rPr lang="sk-SK" sz="2400" dirty="0" smtClean="0"/>
            <a:t>Individuálny vzdelávací program spracovaný pre žiačku bývalej špeciálnej triedy bez úpravy obsahu vzdelávania a konzultácie s ňou vykazoval znaky formálnosti, čím sa obmedzila informovanosť o rozsahu redukcie jej vzdelávania. </a:t>
          </a:r>
          <a:endParaRPr lang="sk-SK" sz="24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41B9260F-916E-4B54-8550-F00B9B6B5534}" srcId="{74018B88-0235-4AD9-84C2-D0C7C0B6529B}" destId="{448BD675-8830-4946-81D1-D5733BBA4E5F}" srcOrd="0" destOrd="0" parTransId="{25E39EF2-BAAA-443D-B331-B8ED1B8993E0}" sibTransId="{EF8A7D5E-F223-44B7-B759-E0FD3D6741BC}"/>
    <dgm:cxn modelId="{2D10EF12-745E-4AAC-92B8-99DA18E0F6B5}" type="presOf" srcId="{B6E92737-532B-4CED-AB53-F2917EEBB8D3}" destId="{BBC72140-E735-4CBC-93C9-DD740AF3443F}" srcOrd="0" destOrd="0" presId="urn:microsoft.com/office/officeart/2005/8/layout/vList5"/>
    <dgm:cxn modelId="{48437B03-1F1D-4F0E-8992-F09367539027}" type="presOf" srcId="{066068C3-8598-40FA-8842-A8451B9094F3}" destId="{E2EFFE7A-23B9-4274-837C-988B3447767D}" srcOrd="0" destOrd="1" presId="urn:microsoft.com/office/officeart/2005/8/layout/vList5"/>
    <dgm:cxn modelId="{6EE3F0B3-D8B9-45A9-B651-DEB159C0199D}" type="presOf" srcId="{74018B88-0235-4AD9-84C2-D0C7C0B6529B}" destId="{89D6BC8E-33A9-43C2-AD1D-8A03FD5EAD0F}" srcOrd="0" destOrd="0" presId="urn:microsoft.com/office/officeart/2005/8/layout/vList5"/>
    <dgm:cxn modelId="{ED2B7677-BEB0-4130-8A7B-FE227E733B8F}" srcId="{74018B88-0235-4AD9-84C2-D0C7C0B6529B}" destId="{066068C3-8598-40FA-8842-A8451B9094F3}" srcOrd="1" destOrd="0" parTransId="{51CC6478-87C7-46C6-8460-2C55930269AF}" sibTransId="{448C66AC-4E6B-4156-B79A-0743AF316456}"/>
    <dgm:cxn modelId="{F43F8148-5721-4E33-A209-53CEB750EC23}" type="presOf" srcId="{448BD675-8830-4946-81D1-D5733BBA4E5F}" destId="{E2EFFE7A-23B9-4274-837C-988B3447767D}" srcOrd="0" destOrd="0"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endParaRPr lang="sk-SK" sz="16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BE7A65BC-648A-4093-93BB-9DABF544E375}">
      <dgm:prSet/>
      <dgm:spPr/>
      <dgm:t>
        <a:bodyPr/>
        <a:lstStyle/>
        <a:p>
          <a:r>
            <a:rPr lang="sk-SK" dirty="0" smtClean="0"/>
            <a:t>Vybavenie jednotlivých odborov v súlade s povinným materiálno-technickým a priestorovým zabezpečením výchovno-vzdelávacieho procesu v ZUŠ (absentovali súbor maňušiek, bábok pre LDO, zvonkohra s paličkami a rytmické a melodické ľahko ovládateľné nástroje v HO, LDO a TO, baletné tyče v TO a </a:t>
          </a:r>
          <a:r>
            <a:rPr lang="sk-SK" dirty="0" err="1" smtClean="0"/>
            <a:t>orffové</a:t>
          </a:r>
          <a:r>
            <a:rPr lang="sk-SK" dirty="0" smtClean="0"/>
            <a:t> nástroje v LDO)</a:t>
          </a:r>
          <a:endParaRPr lang="sk-SK" dirty="0"/>
        </a:p>
      </dgm:t>
    </dgm:pt>
    <dgm:pt modelId="{98BF9282-2EA5-42AD-8D1F-D2096CB68727}" type="parTrans" cxnId="{2E330D0A-65F6-42F1-80CF-F63D0B6588AB}">
      <dgm:prSet/>
      <dgm:spPr/>
      <dgm:t>
        <a:bodyPr/>
        <a:lstStyle/>
        <a:p>
          <a:endParaRPr lang="sk-SK"/>
        </a:p>
      </dgm:t>
    </dgm:pt>
    <dgm:pt modelId="{A8F246C3-F919-4515-9484-2715631A380F}" type="sibTrans" cxnId="{2E330D0A-65F6-42F1-80CF-F63D0B6588AB}">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E6CD1D14-EA48-47AB-8066-5927E9495A9B}" srcId="{74018B88-0235-4AD9-84C2-D0C7C0B6529B}" destId="{19C83C09-58D8-42FB-B912-F6E85D8B3F32}" srcOrd="2" destOrd="0" parTransId="{250671A7-46CE-4D71-9CB1-276BDC83449E}" sibTransId="{178FE55E-2F7A-4620-B321-03E8983DDC5D}"/>
    <dgm:cxn modelId="{454C3C62-4CE5-4C29-AF6C-8F1761BF5973}" type="presOf" srcId="{BE7A65BC-648A-4093-93BB-9DABF544E375}" destId="{E2EFFE7A-23B9-4274-837C-988B3447767D}" srcOrd="0" destOrd="1"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3" destOrd="0" parTransId="{51CC6478-87C7-46C6-8460-2C55930269AF}" sibTransId="{448C66AC-4E6B-4156-B79A-0743AF316456}"/>
    <dgm:cxn modelId="{48437B03-1F1D-4F0E-8992-F09367539027}" type="presOf" srcId="{066068C3-8598-40FA-8842-A8451B9094F3}" destId="{E2EFFE7A-23B9-4274-837C-988B3447767D}" srcOrd="0" destOrd="3" presId="urn:microsoft.com/office/officeart/2005/8/layout/vList5"/>
    <dgm:cxn modelId="{6EE3F0B3-D8B9-45A9-B651-DEB159C0199D}" type="presOf" srcId="{74018B88-0235-4AD9-84C2-D0C7C0B6529B}" destId="{89D6BC8E-33A9-43C2-AD1D-8A03FD5EAD0F}" srcOrd="0" destOrd="0" presId="urn:microsoft.com/office/officeart/2005/8/layout/vList5"/>
    <dgm:cxn modelId="{2E330D0A-65F6-42F1-80CF-F63D0B6588AB}" srcId="{74018B88-0235-4AD9-84C2-D0C7C0B6529B}" destId="{BE7A65BC-648A-4093-93BB-9DABF544E375}" srcOrd="1" destOrd="0" parTransId="{98BF9282-2EA5-42AD-8D1F-D2096CB68727}" sibTransId="{A8F246C3-F919-4515-9484-2715631A380F}"/>
    <dgm:cxn modelId="{F43F8148-5721-4E33-A209-53CEB750EC23}" type="presOf" srcId="{448BD675-8830-4946-81D1-D5733BBA4E5F}" destId="{E2EFFE7A-23B9-4274-837C-988B3447767D}" srcOrd="0" destOrd="0" presId="urn:microsoft.com/office/officeart/2005/8/layout/vList5"/>
    <dgm:cxn modelId="{20AB10B3-1BDA-4A42-B927-B80EDCA73C43}" type="presOf" srcId="{19C83C09-58D8-42FB-B912-F6E85D8B3F32}" destId="{E2EFFE7A-23B9-4274-837C-988B3447767D}" srcOrd="0" destOrd="2"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BE7A65BC-648A-4093-93BB-9DABF544E375}">
      <dgm:prSet/>
      <dgm:spPr/>
      <dgm:t>
        <a:bodyPr/>
        <a:lstStyle/>
        <a:p>
          <a:r>
            <a:rPr lang="sk-SK" dirty="0" smtClean="0"/>
            <a:t>Zabezpečenie vyučovania pedagogickými zamestnancami s požadovaným stupňom vzdelania, resp. učiteľmi spĺňajúcimi kvalifikačné predpoklady na vyučovanie v príslušnom odbore ZUŠ. </a:t>
          </a:r>
          <a:endParaRPr lang="sk-SK" dirty="0"/>
        </a:p>
      </dgm:t>
    </dgm:pt>
    <dgm:pt modelId="{98BF9282-2EA5-42AD-8D1F-D2096CB68727}" type="parTrans" cxnId="{2E330D0A-65F6-42F1-80CF-F63D0B6588AB}">
      <dgm:prSet/>
      <dgm:spPr/>
      <dgm:t>
        <a:bodyPr/>
        <a:lstStyle/>
        <a:p>
          <a:endParaRPr lang="sk-SK"/>
        </a:p>
      </dgm:t>
    </dgm:pt>
    <dgm:pt modelId="{A8F246C3-F919-4515-9484-2715631A380F}" type="sibTrans" cxnId="{2E330D0A-65F6-42F1-80CF-F63D0B6588AB}">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4319" custLinFactNeighborY="1597">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3161" custScaleY="120930" custLinFactNeighborX="11739" custLinFactNeighborY="3900">
        <dgm:presLayoutVars>
          <dgm:bulletEnabled val="1"/>
        </dgm:presLayoutVars>
      </dgm:prSet>
      <dgm:spPr/>
      <dgm:t>
        <a:bodyPr/>
        <a:lstStyle/>
        <a:p>
          <a:endParaRPr lang="sk-SK"/>
        </a:p>
      </dgm:t>
    </dgm:pt>
  </dgm:ptLst>
  <dgm:cxnLst>
    <dgm:cxn modelId="{454C3C62-4CE5-4C29-AF6C-8F1761BF5973}" type="presOf" srcId="{BE7A65BC-648A-4093-93BB-9DABF544E375}" destId="{E2EFFE7A-23B9-4274-837C-988B3447767D}" srcOrd="0" destOrd="1"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2E330D0A-65F6-42F1-80CF-F63D0B6588AB}" srcId="{74018B88-0235-4AD9-84C2-D0C7C0B6529B}" destId="{BE7A65BC-648A-4093-93BB-9DABF544E375}" srcOrd="1" destOrd="0" parTransId="{98BF9282-2EA5-42AD-8D1F-D2096CB68727}" sibTransId="{A8F246C3-F919-4515-9484-2715631A380F}"/>
    <dgm:cxn modelId="{F43F8148-5721-4E33-A209-53CEB750EC23}" type="presOf" srcId="{448BD675-8830-4946-81D1-D5733BBA4E5F}" destId="{E2EFFE7A-23B9-4274-837C-988B3447767D}" srcOrd="0" destOrd="0"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016126-5F09-4FC0-B469-795AD23C5916}"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sk-SK"/>
        </a:p>
      </dgm:t>
    </dgm:pt>
    <dgm:pt modelId="{B5D241D0-D8FA-402B-A0B4-1601EE4B272F}">
      <dgm:prSet custT="1"/>
      <dgm:spPr/>
      <dgm:t>
        <a:bodyPr/>
        <a:lstStyle/>
        <a:p>
          <a:pPr rtl="0"/>
          <a:r>
            <a:rPr lang="sk-SK" sz="1800" b="1" dirty="0">
              <a:solidFill>
                <a:schemeClr val="tx1"/>
              </a:solidFill>
              <a:effectLst>
                <a:outerShdw blurRad="38100" dist="38100" dir="2700000" algn="tl">
                  <a:srgbClr val="000000">
                    <a:alpha val="43137"/>
                  </a:srgbClr>
                </a:outerShdw>
              </a:effectLst>
            </a:rPr>
            <a:t>Komunikačné kompetencie</a:t>
          </a:r>
          <a:endParaRPr lang="sk-SK" sz="1800" dirty="0">
            <a:solidFill>
              <a:schemeClr val="tx1"/>
            </a:solidFill>
            <a:effectLst>
              <a:outerShdw blurRad="38100" dist="38100" dir="2700000" algn="tl">
                <a:srgbClr val="000000">
                  <a:alpha val="43137"/>
                </a:srgbClr>
              </a:outerShdw>
            </a:effectLst>
          </a:endParaRPr>
        </a:p>
      </dgm:t>
    </dgm:pt>
    <dgm:pt modelId="{65774B43-9FFA-4C0D-9A58-A89EB6827EAB}" type="parTrans" cxnId="{9000580E-5C2E-41D8-9F9F-6BA1D52A6855}">
      <dgm:prSet/>
      <dgm:spPr/>
      <dgm:t>
        <a:bodyPr/>
        <a:lstStyle/>
        <a:p>
          <a:endParaRPr lang="sk-SK"/>
        </a:p>
      </dgm:t>
    </dgm:pt>
    <dgm:pt modelId="{17F90F05-059B-4B95-BA74-CA0586388044}" type="sibTrans" cxnId="{9000580E-5C2E-41D8-9F9F-6BA1D52A6855}">
      <dgm:prSet/>
      <dgm:spPr/>
      <dgm:t>
        <a:bodyPr/>
        <a:lstStyle/>
        <a:p>
          <a:endParaRPr lang="sk-SK"/>
        </a:p>
      </dgm:t>
    </dgm:pt>
    <dgm:pt modelId="{3A043B78-E2F0-4C41-91B1-1580D289E685}">
      <dgm:prSet custT="1"/>
      <dgm:spPr/>
      <dgm:t>
        <a:bodyPr/>
        <a:lstStyle/>
        <a:p>
          <a:pPr rtl="0"/>
          <a:r>
            <a:rPr lang="sk-SK" sz="1600" b="1" dirty="0">
              <a:solidFill>
                <a:schemeClr val="tx1"/>
              </a:solidFill>
            </a:rPr>
            <a:t>Žiak sa dokáže plynule a pohotovo vyjadrovať (ústne a písomne) s rozvinutou slovnou zásobou primeranou veku.</a:t>
          </a:r>
          <a:endParaRPr lang="sk-SK" sz="1600" dirty="0">
            <a:solidFill>
              <a:schemeClr val="tx1"/>
            </a:solidFill>
          </a:endParaRPr>
        </a:p>
      </dgm:t>
    </dgm:pt>
    <dgm:pt modelId="{47FCC02A-AC20-41E2-9574-0DC8E4645AD4}" type="parTrans" cxnId="{2375FCE7-5B4A-4BEA-80F7-2282EDDC967B}">
      <dgm:prSet/>
      <dgm:spPr/>
      <dgm:t>
        <a:bodyPr/>
        <a:lstStyle/>
        <a:p>
          <a:endParaRPr lang="sk-SK"/>
        </a:p>
      </dgm:t>
    </dgm:pt>
    <dgm:pt modelId="{06A718DA-9A12-499D-AC0A-0D2C36C4C1D7}" type="sibTrans" cxnId="{2375FCE7-5B4A-4BEA-80F7-2282EDDC967B}">
      <dgm:prSet/>
      <dgm:spPr/>
      <dgm:t>
        <a:bodyPr/>
        <a:lstStyle/>
        <a:p>
          <a:endParaRPr lang="sk-SK"/>
        </a:p>
      </dgm:t>
    </dgm:pt>
    <dgm:pt modelId="{7F535983-7BA5-444D-AE22-A2C44C591340}">
      <dgm:prSet custT="1"/>
      <dgm:spPr/>
      <dgm:t>
        <a:bodyPr/>
        <a:lstStyle/>
        <a:p>
          <a:pPr rtl="0"/>
          <a:r>
            <a:rPr lang="sk-SK" sz="1600" b="1" dirty="0">
              <a:solidFill>
                <a:schemeClr val="tx1"/>
              </a:solidFill>
            </a:rPr>
            <a:t>Žiak sa vyjadruje kultivovane, spisovne správne, nevyužíva nárečové a slangové slová.</a:t>
          </a:r>
          <a:endParaRPr lang="sk-SK" sz="1600" dirty="0">
            <a:solidFill>
              <a:schemeClr val="tx1"/>
            </a:solidFill>
          </a:endParaRPr>
        </a:p>
      </dgm:t>
    </dgm:pt>
    <dgm:pt modelId="{53A7BA4E-57DE-4BAF-B223-59D53F7920A3}" type="parTrans" cxnId="{36553534-C879-4481-81EC-1C6A71A69E33}">
      <dgm:prSet/>
      <dgm:spPr/>
      <dgm:t>
        <a:bodyPr/>
        <a:lstStyle/>
        <a:p>
          <a:endParaRPr lang="sk-SK"/>
        </a:p>
      </dgm:t>
    </dgm:pt>
    <dgm:pt modelId="{E23F42C9-6698-41A1-91ED-1EB74BB5F91A}" type="sibTrans" cxnId="{36553534-C879-4481-81EC-1C6A71A69E33}">
      <dgm:prSet/>
      <dgm:spPr/>
      <dgm:t>
        <a:bodyPr/>
        <a:lstStyle/>
        <a:p>
          <a:endParaRPr lang="sk-SK"/>
        </a:p>
      </dgm:t>
    </dgm:pt>
    <dgm:pt modelId="{3D65682E-3341-400A-9010-C6F7F055BC50}">
      <dgm:prSet custT="1"/>
      <dgm:spPr/>
      <dgm:t>
        <a:bodyPr/>
        <a:lstStyle/>
        <a:p>
          <a:pPr rtl="0"/>
          <a:r>
            <a:rPr lang="sk-SK" sz="1600" b="1" dirty="0">
              <a:solidFill>
                <a:schemeClr val="tx1"/>
              </a:solidFill>
              <a:latin typeface="+mn-lt"/>
            </a:rPr>
            <a:t>Žiak veku primerane prezentuje poznatky, názory, postoje, </a:t>
          </a:r>
        </a:p>
        <a:p>
          <a:pPr rtl="0"/>
          <a:r>
            <a:rPr lang="sk-SK" sz="1600" b="1" dirty="0">
              <a:solidFill>
                <a:schemeClr val="tx1"/>
              </a:solidFill>
              <a:latin typeface="+mn-lt"/>
            </a:rPr>
            <a:t>správne uplatňuje odbornú terminológiu.</a:t>
          </a:r>
          <a:endParaRPr lang="sk-SK" sz="1600" dirty="0">
            <a:solidFill>
              <a:schemeClr val="tx1"/>
            </a:solidFill>
            <a:latin typeface="+mn-lt"/>
          </a:endParaRPr>
        </a:p>
      </dgm:t>
    </dgm:pt>
    <dgm:pt modelId="{1E830EDA-6590-4305-8E76-07E51927AF14}" type="parTrans" cxnId="{A09B392B-747A-4BDB-9788-47501194919F}">
      <dgm:prSet/>
      <dgm:spPr/>
      <dgm:t>
        <a:bodyPr/>
        <a:lstStyle/>
        <a:p>
          <a:endParaRPr lang="sk-SK"/>
        </a:p>
      </dgm:t>
    </dgm:pt>
    <dgm:pt modelId="{623ABE8C-C9EF-4A4B-BA1F-951091700B0F}" type="sibTrans" cxnId="{A09B392B-747A-4BDB-9788-47501194919F}">
      <dgm:prSet/>
      <dgm:spPr/>
      <dgm:t>
        <a:bodyPr/>
        <a:lstStyle/>
        <a:p>
          <a:endParaRPr lang="sk-SK"/>
        </a:p>
      </dgm:t>
    </dgm:pt>
    <dgm:pt modelId="{742678D4-05EB-45B9-A2A0-E3F4DC5C6DFA}" type="pres">
      <dgm:prSet presAssocID="{B9016126-5F09-4FC0-B469-795AD23C5916}" presName="hierChild1" presStyleCnt="0">
        <dgm:presLayoutVars>
          <dgm:orgChart val="1"/>
          <dgm:chPref val="1"/>
          <dgm:dir/>
          <dgm:animOne val="branch"/>
          <dgm:animLvl val="lvl"/>
          <dgm:resizeHandles/>
        </dgm:presLayoutVars>
      </dgm:prSet>
      <dgm:spPr/>
      <dgm:t>
        <a:bodyPr/>
        <a:lstStyle/>
        <a:p>
          <a:endParaRPr lang="sk-SK"/>
        </a:p>
      </dgm:t>
    </dgm:pt>
    <dgm:pt modelId="{063EC13F-9596-4D08-9EB2-46CB7AF999A4}" type="pres">
      <dgm:prSet presAssocID="{B5D241D0-D8FA-402B-A0B4-1601EE4B272F}" presName="hierRoot1" presStyleCnt="0">
        <dgm:presLayoutVars>
          <dgm:hierBranch val="init"/>
        </dgm:presLayoutVars>
      </dgm:prSet>
      <dgm:spPr/>
    </dgm:pt>
    <dgm:pt modelId="{1D139DCD-F6BF-4D77-A79A-DFC37A479AD6}" type="pres">
      <dgm:prSet presAssocID="{B5D241D0-D8FA-402B-A0B4-1601EE4B272F}" presName="rootComposite1" presStyleCnt="0"/>
      <dgm:spPr/>
    </dgm:pt>
    <dgm:pt modelId="{6AE7ED3B-7BBC-4148-8C22-F2E5A0B1D7FF}" type="pres">
      <dgm:prSet presAssocID="{B5D241D0-D8FA-402B-A0B4-1601EE4B272F}" presName="rootText1" presStyleLbl="node0" presStyleIdx="0" presStyleCnt="1" custLinFactNeighborX="272" custLinFactNeighborY="1634">
        <dgm:presLayoutVars>
          <dgm:chPref val="3"/>
        </dgm:presLayoutVars>
      </dgm:prSet>
      <dgm:spPr/>
      <dgm:t>
        <a:bodyPr/>
        <a:lstStyle/>
        <a:p>
          <a:endParaRPr lang="sk-SK"/>
        </a:p>
      </dgm:t>
    </dgm:pt>
    <dgm:pt modelId="{53522683-5AC1-4595-98DB-F95D657D908B}" type="pres">
      <dgm:prSet presAssocID="{B5D241D0-D8FA-402B-A0B4-1601EE4B272F}" presName="rootConnector1" presStyleLbl="node1" presStyleIdx="0" presStyleCnt="0"/>
      <dgm:spPr/>
      <dgm:t>
        <a:bodyPr/>
        <a:lstStyle/>
        <a:p>
          <a:endParaRPr lang="sk-SK"/>
        </a:p>
      </dgm:t>
    </dgm:pt>
    <dgm:pt modelId="{67A137F4-D7EB-49E8-804B-53B7182994FE}" type="pres">
      <dgm:prSet presAssocID="{B5D241D0-D8FA-402B-A0B4-1601EE4B272F}" presName="hierChild2" presStyleCnt="0"/>
      <dgm:spPr/>
    </dgm:pt>
    <dgm:pt modelId="{C6A4609C-92A9-4BC8-B3B5-7F9B406CC0F9}" type="pres">
      <dgm:prSet presAssocID="{47FCC02A-AC20-41E2-9574-0DC8E4645AD4}" presName="Name37" presStyleLbl="parChTrans1D2" presStyleIdx="0" presStyleCnt="3"/>
      <dgm:spPr/>
      <dgm:t>
        <a:bodyPr/>
        <a:lstStyle/>
        <a:p>
          <a:endParaRPr lang="sk-SK"/>
        </a:p>
      </dgm:t>
    </dgm:pt>
    <dgm:pt modelId="{F2DD74F1-7B95-4117-AEBF-390B9F68D5FE}" type="pres">
      <dgm:prSet presAssocID="{3A043B78-E2F0-4C41-91B1-1580D289E685}" presName="hierRoot2" presStyleCnt="0">
        <dgm:presLayoutVars>
          <dgm:hierBranch val="init"/>
        </dgm:presLayoutVars>
      </dgm:prSet>
      <dgm:spPr/>
    </dgm:pt>
    <dgm:pt modelId="{ED9896CA-4EFC-4D7B-8715-B67D8FD60AB2}" type="pres">
      <dgm:prSet presAssocID="{3A043B78-E2F0-4C41-91B1-1580D289E685}" presName="rootComposite" presStyleCnt="0"/>
      <dgm:spPr/>
    </dgm:pt>
    <dgm:pt modelId="{495F780E-632D-49C7-8944-6BBC347A51A1}" type="pres">
      <dgm:prSet presAssocID="{3A043B78-E2F0-4C41-91B1-1580D289E685}" presName="rootText" presStyleLbl="node2" presStyleIdx="0" presStyleCnt="3" custScaleX="94760" custScaleY="119656">
        <dgm:presLayoutVars>
          <dgm:chPref val="3"/>
        </dgm:presLayoutVars>
      </dgm:prSet>
      <dgm:spPr/>
      <dgm:t>
        <a:bodyPr/>
        <a:lstStyle/>
        <a:p>
          <a:endParaRPr lang="sk-SK"/>
        </a:p>
      </dgm:t>
    </dgm:pt>
    <dgm:pt modelId="{AF67F007-B84B-41E3-BB3A-9337DF4AFE62}" type="pres">
      <dgm:prSet presAssocID="{3A043B78-E2F0-4C41-91B1-1580D289E685}" presName="rootConnector" presStyleLbl="node2" presStyleIdx="0" presStyleCnt="3"/>
      <dgm:spPr/>
      <dgm:t>
        <a:bodyPr/>
        <a:lstStyle/>
        <a:p>
          <a:endParaRPr lang="sk-SK"/>
        </a:p>
      </dgm:t>
    </dgm:pt>
    <dgm:pt modelId="{1D4620B2-A261-4C13-AD36-AB280FDC0396}" type="pres">
      <dgm:prSet presAssocID="{3A043B78-E2F0-4C41-91B1-1580D289E685}" presName="hierChild4" presStyleCnt="0"/>
      <dgm:spPr/>
    </dgm:pt>
    <dgm:pt modelId="{BAD738C1-9B79-413B-AC03-DEE235CE3AFB}" type="pres">
      <dgm:prSet presAssocID="{3A043B78-E2F0-4C41-91B1-1580D289E685}" presName="hierChild5" presStyleCnt="0"/>
      <dgm:spPr/>
    </dgm:pt>
    <dgm:pt modelId="{E3FFCAB2-E017-47E1-9D0D-F13B86E8C7D7}" type="pres">
      <dgm:prSet presAssocID="{53A7BA4E-57DE-4BAF-B223-59D53F7920A3}" presName="Name37" presStyleLbl="parChTrans1D2" presStyleIdx="1" presStyleCnt="3"/>
      <dgm:spPr/>
      <dgm:t>
        <a:bodyPr/>
        <a:lstStyle/>
        <a:p>
          <a:endParaRPr lang="sk-SK"/>
        </a:p>
      </dgm:t>
    </dgm:pt>
    <dgm:pt modelId="{23AD335A-7938-427E-A3C2-92339F49D533}" type="pres">
      <dgm:prSet presAssocID="{7F535983-7BA5-444D-AE22-A2C44C591340}" presName="hierRoot2" presStyleCnt="0">
        <dgm:presLayoutVars>
          <dgm:hierBranch val="init"/>
        </dgm:presLayoutVars>
      </dgm:prSet>
      <dgm:spPr/>
    </dgm:pt>
    <dgm:pt modelId="{D4E68694-AC5C-42D3-AEBC-29FAE6756AB0}" type="pres">
      <dgm:prSet presAssocID="{7F535983-7BA5-444D-AE22-A2C44C591340}" presName="rootComposite" presStyleCnt="0"/>
      <dgm:spPr/>
    </dgm:pt>
    <dgm:pt modelId="{153E7DDB-9819-4F3B-A44D-271EFAF2E166}" type="pres">
      <dgm:prSet presAssocID="{7F535983-7BA5-444D-AE22-A2C44C591340}" presName="rootText" presStyleLbl="node2" presStyleIdx="1" presStyleCnt="3" custScaleX="95217" custScaleY="118930" custLinFactNeighborX="-119" custLinFactNeighborY="90">
        <dgm:presLayoutVars>
          <dgm:chPref val="3"/>
        </dgm:presLayoutVars>
      </dgm:prSet>
      <dgm:spPr/>
      <dgm:t>
        <a:bodyPr/>
        <a:lstStyle/>
        <a:p>
          <a:endParaRPr lang="sk-SK"/>
        </a:p>
      </dgm:t>
    </dgm:pt>
    <dgm:pt modelId="{E9B3BBA0-9C1C-4CAB-BA89-B10F4EC2D9B0}" type="pres">
      <dgm:prSet presAssocID="{7F535983-7BA5-444D-AE22-A2C44C591340}" presName="rootConnector" presStyleLbl="node2" presStyleIdx="1" presStyleCnt="3"/>
      <dgm:spPr/>
      <dgm:t>
        <a:bodyPr/>
        <a:lstStyle/>
        <a:p>
          <a:endParaRPr lang="sk-SK"/>
        </a:p>
      </dgm:t>
    </dgm:pt>
    <dgm:pt modelId="{C3353617-EE11-4059-B659-E837B77B0FD9}" type="pres">
      <dgm:prSet presAssocID="{7F535983-7BA5-444D-AE22-A2C44C591340}" presName="hierChild4" presStyleCnt="0"/>
      <dgm:spPr/>
    </dgm:pt>
    <dgm:pt modelId="{988ECD78-7857-4ADF-8F85-74112FD8C3FC}" type="pres">
      <dgm:prSet presAssocID="{7F535983-7BA5-444D-AE22-A2C44C591340}" presName="hierChild5" presStyleCnt="0"/>
      <dgm:spPr/>
    </dgm:pt>
    <dgm:pt modelId="{12D31C24-B54B-4A2A-A186-A19FF6B1B2E1}" type="pres">
      <dgm:prSet presAssocID="{1E830EDA-6590-4305-8E76-07E51927AF14}" presName="Name37" presStyleLbl="parChTrans1D2" presStyleIdx="2" presStyleCnt="3"/>
      <dgm:spPr/>
      <dgm:t>
        <a:bodyPr/>
        <a:lstStyle/>
        <a:p>
          <a:endParaRPr lang="sk-SK"/>
        </a:p>
      </dgm:t>
    </dgm:pt>
    <dgm:pt modelId="{41FEA8C0-36B0-4A21-BF6F-3C2D835C1FAC}" type="pres">
      <dgm:prSet presAssocID="{3D65682E-3341-400A-9010-C6F7F055BC50}" presName="hierRoot2" presStyleCnt="0">
        <dgm:presLayoutVars>
          <dgm:hierBranch val="init"/>
        </dgm:presLayoutVars>
      </dgm:prSet>
      <dgm:spPr/>
    </dgm:pt>
    <dgm:pt modelId="{94832001-2555-439C-A898-C12D3341812C}" type="pres">
      <dgm:prSet presAssocID="{3D65682E-3341-400A-9010-C6F7F055BC50}" presName="rootComposite" presStyleCnt="0"/>
      <dgm:spPr/>
    </dgm:pt>
    <dgm:pt modelId="{C01180D9-56CE-429E-BE94-83C2B6ADE297}" type="pres">
      <dgm:prSet presAssocID="{3D65682E-3341-400A-9010-C6F7F055BC50}" presName="rootText" presStyleLbl="node2" presStyleIdx="2" presStyleCnt="3" custScaleX="96104" custScaleY="117868">
        <dgm:presLayoutVars>
          <dgm:chPref val="3"/>
        </dgm:presLayoutVars>
      </dgm:prSet>
      <dgm:spPr/>
      <dgm:t>
        <a:bodyPr/>
        <a:lstStyle/>
        <a:p>
          <a:endParaRPr lang="sk-SK"/>
        </a:p>
      </dgm:t>
    </dgm:pt>
    <dgm:pt modelId="{3D2084CB-591F-4A8F-8C1E-1ACE3E733CE4}" type="pres">
      <dgm:prSet presAssocID="{3D65682E-3341-400A-9010-C6F7F055BC50}" presName="rootConnector" presStyleLbl="node2" presStyleIdx="2" presStyleCnt="3"/>
      <dgm:spPr/>
      <dgm:t>
        <a:bodyPr/>
        <a:lstStyle/>
        <a:p>
          <a:endParaRPr lang="sk-SK"/>
        </a:p>
      </dgm:t>
    </dgm:pt>
    <dgm:pt modelId="{1782436D-10C5-4B81-98AA-7568B8F048FD}" type="pres">
      <dgm:prSet presAssocID="{3D65682E-3341-400A-9010-C6F7F055BC50}" presName="hierChild4" presStyleCnt="0"/>
      <dgm:spPr/>
    </dgm:pt>
    <dgm:pt modelId="{270C89EB-3941-4288-9710-C3707F2DFE8A}" type="pres">
      <dgm:prSet presAssocID="{3D65682E-3341-400A-9010-C6F7F055BC50}" presName="hierChild5" presStyleCnt="0"/>
      <dgm:spPr/>
    </dgm:pt>
    <dgm:pt modelId="{FB6ED872-1E7A-4A29-97CE-0CB6BFAD66E3}" type="pres">
      <dgm:prSet presAssocID="{B5D241D0-D8FA-402B-A0B4-1601EE4B272F}" presName="hierChild3" presStyleCnt="0"/>
      <dgm:spPr/>
    </dgm:pt>
  </dgm:ptLst>
  <dgm:cxnLst>
    <dgm:cxn modelId="{A09B392B-747A-4BDB-9788-47501194919F}" srcId="{B5D241D0-D8FA-402B-A0B4-1601EE4B272F}" destId="{3D65682E-3341-400A-9010-C6F7F055BC50}" srcOrd="2" destOrd="0" parTransId="{1E830EDA-6590-4305-8E76-07E51927AF14}" sibTransId="{623ABE8C-C9EF-4A4B-BA1F-951091700B0F}"/>
    <dgm:cxn modelId="{2375FCE7-5B4A-4BEA-80F7-2282EDDC967B}" srcId="{B5D241D0-D8FA-402B-A0B4-1601EE4B272F}" destId="{3A043B78-E2F0-4C41-91B1-1580D289E685}" srcOrd="0" destOrd="0" parTransId="{47FCC02A-AC20-41E2-9574-0DC8E4645AD4}" sibTransId="{06A718DA-9A12-499D-AC0A-0D2C36C4C1D7}"/>
    <dgm:cxn modelId="{3B2A4309-99B2-4664-9F13-D70AB0E2C4FE}" type="presOf" srcId="{7F535983-7BA5-444D-AE22-A2C44C591340}" destId="{E9B3BBA0-9C1C-4CAB-BA89-B10F4EC2D9B0}" srcOrd="1" destOrd="0" presId="urn:microsoft.com/office/officeart/2005/8/layout/orgChart1"/>
    <dgm:cxn modelId="{72B1DFDE-E731-4797-BB76-9259932F4181}" type="presOf" srcId="{1E830EDA-6590-4305-8E76-07E51927AF14}" destId="{12D31C24-B54B-4A2A-A186-A19FF6B1B2E1}" srcOrd="0" destOrd="0" presId="urn:microsoft.com/office/officeart/2005/8/layout/orgChart1"/>
    <dgm:cxn modelId="{C288B426-C040-40FA-97FF-6A90E972208C}" type="presOf" srcId="{B9016126-5F09-4FC0-B469-795AD23C5916}" destId="{742678D4-05EB-45B9-A2A0-E3F4DC5C6DFA}" srcOrd="0" destOrd="0" presId="urn:microsoft.com/office/officeart/2005/8/layout/orgChart1"/>
    <dgm:cxn modelId="{A0B0DEA5-46C7-4AE0-A9EF-8703C82B43BA}" type="presOf" srcId="{3D65682E-3341-400A-9010-C6F7F055BC50}" destId="{3D2084CB-591F-4A8F-8C1E-1ACE3E733CE4}" srcOrd="1" destOrd="0" presId="urn:microsoft.com/office/officeart/2005/8/layout/orgChart1"/>
    <dgm:cxn modelId="{F0B995C2-C7DC-4F4F-B1F4-D8413E8758E6}" type="presOf" srcId="{B5D241D0-D8FA-402B-A0B4-1601EE4B272F}" destId="{6AE7ED3B-7BBC-4148-8C22-F2E5A0B1D7FF}" srcOrd="0" destOrd="0" presId="urn:microsoft.com/office/officeart/2005/8/layout/orgChart1"/>
    <dgm:cxn modelId="{5B6DBCC9-1106-4888-A4CF-ED6EBA3F19B9}" type="presOf" srcId="{53A7BA4E-57DE-4BAF-B223-59D53F7920A3}" destId="{E3FFCAB2-E017-47E1-9D0D-F13B86E8C7D7}" srcOrd="0" destOrd="0" presId="urn:microsoft.com/office/officeart/2005/8/layout/orgChart1"/>
    <dgm:cxn modelId="{7574F23F-FF7D-49AF-B856-608445F092A7}" type="presOf" srcId="{3A043B78-E2F0-4C41-91B1-1580D289E685}" destId="{AF67F007-B84B-41E3-BB3A-9337DF4AFE62}" srcOrd="1" destOrd="0" presId="urn:microsoft.com/office/officeart/2005/8/layout/orgChart1"/>
    <dgm:cxn modelId="{EB70EAC4-B378-4B18-AC21-D6A7121C3264}" type="presOf" srcId="{3A043B78-E2F0-4C41-91B1-1580D289E685}" destId="{495F780E-632D-49C7-8944-6BBC347A51A1}" srcOrd="0" destOrd="0" presId="urn:microsoft.com/office/officeart/2005/8/layout/orgChart1"/>
    <dgm:cxn modelId="{71F874F8-BA89-4298-95B3-A664AF0B95D9}" type="presOf" srcId="{47FCC02A-AC20-41E2-9574-0DC8E4645AD4}" destId="{C6A4609C-92A9-4BC8-B3B5-7F9B406CC0F9}" srcOrd="0" destOrd="0" presId="urn:microsoft.com/office/officeart/2005/8/layout/orgChart1"/>
    <dgm:cxn modelId="{9000580E-5C2E-41D8-9F9F-6BA1D52A6855}" srcId="{B9016126-5F09-4FC0-B469-795AD23C5916}" destId="{B5D241D0-D8FA-402B-A0B4-1601EE4B272F}" srcOrd="0" destOrd="0" parTransId="{65774B43-9FFA-4C0D-9A58-A89EB6827EAB}" sibTransId="{17F90F05-059B-4B95-BA74-CA0586388044}"/>
    <dgm:cxn modelId="{36553534-C879-4481-81EC-1C6A71A69E33}" srcId="{B5D241D0-D8FA-402B-A0B4-1601EE4B272F}" destId="{7F535983-7BA5-444D-AE22-A2C44C591340}" srcOrd="1" destOrd="0" parTransId="{53A7BA4E-57DE-4BAF-B223-59D53F7920A3}" sibTransId="{E23F42C9-6698-41A1-91ED-1EB74BB5F91A}"/>
    <dgm:cxn modelId="{8C1451F2-F97A-4558-8857-18141C6E661C}" type="presOf" srcId="{3D65682E-3341-400A-9010-C6F7F055BC50}" destId="{C01180D9-56CE-429E-BE94-83C2B6ADE297}" srcOrd="0" destOrd="0" presId="urn:microsoft.com/office/officeart/2005/8/layout/orgChart1"/>
    <dgm:cxn modelId="{E8F6694F-3E63-45C6-B2C4-A7A664F3503D}" type="presOf" srcId="{7F535983-7BA5-444D-AE22-A2C44C591340}" destId="{153E7DDB-9819-4F3B-A44D-271EFAF2E166}" srcOrd="0" destOrd="0" presId="urn:microsoft.com/office/officeart/2005/8/layout/orgChart1"/>
    <dgm:cxn modelId="{97AA0F73-3B06-4CA7-8948-FA5D8AC975B7}" type="presOf" srcId="{B5D241D0-D8FA-402B-A0B4-1601EE4B272F}" destId="{53522683-5AC1-4595-98DB-F95D657D908B}" srcOrd="1" destOrd="0" presId="urn:microsoft.com/office/officeart/2005/8/layout/orgChart1"/>
    <dgm:cxn modelId="{B9AD04F2-253F-44A1-ADBA-9B4C13E44CF9}" type="presParOf" srcId="{742678D4-05EB-45B9-A2A0-E3F4DC5C6DFA}" destId="{063EC13F-9596-4D08-9EB2-46CB7AF999A4}" srcOrd="0" destOrd="0" presId="urn:microsoft.com/office/officeart/2005/8/layout/orgChart1"/>
    <dgm:cxn modelId="{0216096A-1EC1-4F6B-8BD3-69EA5A4B3793}" type="presParOf" srcId="{063EC13F-9596-4D08-9EB2-46CB7AF999A4}" destId="{1D139DCD-F6BF-4D77-A79A-DFC37A479AD6}" srcOrd="0" destOrd="0" presId="urn:microsoft.com/office/officeart/2005/8/layout/orgChart1"/>
    <dgm:cxn modelId="{2C05425D-FA6F-4CE5-91CB-7132390C30C9}" type="presParOf" srcId="{1D139DCD-F6BF-4D77-A79A-DFC37A479AD6}" destId="{6AE7ED3B-7BBC-4148-8C22-F2E5A0B1D7FF}" srcOrd="0" destOrd="0" presId="urn:microsoft.com/office/officeart/2005/8/layout/orgChart1"/>
    <dgm:cxn modelId="{9EBDC9CF-D5A1-46B2-9813-98C065A4663C}" type="presParOf" srcId="{1D139DCD-F6BF-4D77-A79A-DFC37A479AD6}" destId="{53522683-5AC1-4595-98DB-F95D657D908B}" srcOrd="1" destOrd="0" presId="urn:microsoft.com/office/officeart/2005/8/layout/orgChart1"/>
    <dgm:cxn modelId="{E777122F-0431-4210-9A6D-82CE6A035C98}" type="presParOf" srcId="{063EC13F-9596-4D08-9EB2-46CB7AF999A4}" destId="{67A137F4-D7EB-49E8-804B-53B7182994FE}" srcOrd="1" destOrd="0" presId="urn:microsoft.com/office/officeart/2005/8/layout/orgChart1"/>
    <dgm:cxn modelId="{41CF024A-182D-4FD6-BFF8-745C495D0BFE}" type="presParOf" srcId="{67A137F4-D7EB-49E8-804B-53B7182994FE}" destId="{C6A4609C-92A9-4BC8-B3B5-7F9B406CC0F9}" srcOrd="0" destOrd="0" presId="urn:microsoft.com/office/officeart/2005/8/layout/orgChart1"/>
    <dgm:cxn modelId="{0FF4E5C1-AF9F-4BF1-9CB1-4689EA84D030}" type="presParOf" srcId="{67A137F4-D7EB-49E8-804B-53B7182994FE}" destId="{F2DD74F1-7B95-4117-AEBF-390B9F68D5FE}" srcOrd="1" destOrd="0" presId="urn:microsoft.com/office/officeart/2005/8/layout/orgChart1"/>
    <dgm:cxn modelId="{9740389F-1720-43A6-B6E2-F5E7FCBBC5C5}" type="presParOf" srcId="{F2DD74F1-7B95-4117-AEBF-390B9F68D5FE}" destId="{ED9896CA-4EFC-4D7B-8715-B67D8FD60AB2}" srcOrd="0" destOrd="0" presId="urn:microsoft.com/office/officeart/2005/8/layout/orgChart1"/>
    <dgm:cxn modelId="{D690F4C6-B3AE-4734-9E28-7F90142ED5EA}" type="presParOf" srcId="{ED9896CA-4EFC-4D7B-8715-B67D8FD60AB2}" destId="{495F780E-632D-49C7-8944-6BBC347A51A1}" srcOrd="0" destOrd="0" presId="urn:microsoft.com/office/officeart/2005/8/layout/orgChart1"/>
    <dgm:cxn modelId="{CCCB2407-F6A1-4942-9822-87CF8DF7D46C}" type="presParOf" srcId="{ED9896CA-4EFC-4D7B-8715-B67D8FD60AB2}" destId="{AF67F007-B84B-41E3-BB3A-9337DF4AFE62}" srcOrd="1" destOrd="0" presId="urn:microsoft.com/office/officeart/2005/8/layout/orgChart1"/>
    <dgm:cxn modelId="{930B992F-A3DB-431A-AAC8-CD1A08B0957B}" type="presParOf" srcId="{F2DD74F1-7B95-4117-AEBF-390B9F68D5FE}" destId="{1D4620B2-A261-4C13-AD36-AB280FDC0396}" srcOrd="1" destOrd="0" presId="urn:microsoft.com/office/officeart/2005/8/layout/orgChart1"/>
    <dgm:cxn modelId="{EDA60A0E-CB20-43D8-9FBB-03B93B0EF41E}" type="presParOf" srcId="{F2DD74F1-7B95-4117-AEBF-390B9F68D5FE}" destId="{BAD738C1-9B79-413B-AC03-DEE235CE3AFB}" srcOrd="2" destOrd="0" presId="urn:microsoft.com/office/officeart/2005/8/layout/orgChart1"/>
    <dgm:cxn modelId="{EBFC9924-9188-4C88-BAE4-9128BF07996E}" type="presParOf" srcId="{67A137F4-D7EB-49E8-804B-53B7182994FE}" destId="{E3FFCAB2-E017-47E1-9D0D-F13B86E8C7D7}" srcOrd="2" destOrd="0" presId="urn:microsoft.com/office/officeart/2005/8/layout/orgChart1"/>
    <dgm:cxn modelId="{460E9453-421C-4C3B-8BA0-D5894B38433A}" type="presParOf" srcId="{67A137F4-D7EB-49E8-804B-53B7182994FE}" destId="{23AD335A-7938-427E-A3C2-92339F49D533}" srcOrd="3" destOrd="0" presId="urn:microsoft.com/office/officeart/2005/8/layout/orgChart1"/>
    <dgm:cxn modelId="{C770947C-D4C9-4703-BF3F-14D762139F4F}" type="presParOf" srcId="{23AD335A-7938-427E-A3C2-92339F49D533}" destId="{D4E68694-AC5C-42D3-AEBC-29FAE6756AB0}" srcOrd="0" destOrd="0" presId="urn:microsoft.com/office/officeart/2005/8/layout/orgChart1"/>
    <dgm:cxn modelId="{79CD9647-3B1A-4D17-A01F-EDC88F943F74}" type="presParOf" srcId="{D4E68694-AC5C-42D3-AEBC-29FAE6756AB0}" destId="{153E7DDB-9819-4F3B-A44D-271EFAF2E166}" srcOrd="0" destOrd="0" presId="urn:microsoft.com/office/officeart/2005/8/layout/orgChart1"/>
    <dgm:cxn modelId="{C54A4883-8BAE-4E33-B11A-BD537BF217E2}" type="presParOf" srcId="{D4E68694-AC5C-42D3-AEBC-29FAE6756AB0}" destId="{E9B3BBA0-9C1C-4CAB-BA89-B10F4EC2D9B0}" srcOrd="1" destOrd="0" presId="urn:microsoft.com/office/officeart/2005/8/layout/orgChart1"/>
    <dgm:cxn modelId="{0BC2480E-47C5-4F8F-BE2E-C830B7E3B2B8}" type="presParOf" srcId="{23AD335A-7938-427E-A3C2-92339F49D533}" destId="{C3353617-EE11-4059-B659-E837B77B0FD9}" srcOrd="1" destOrd="0" presId="urn:microsoft.com/office/officeart/2005/8/layout/orgChart1"/>
    <dgm:cxn modelId="{1999B351-EC21-4F02-8DA5-AEEB881340D3}" type="presParOf" srcId="{23AD335A-7938-427E-A3C2-92339F49D533}" destId="{988ECD78-7857-4ADF-8F85-74112FD8C3FC}" srcOrd="2" destOrd="0" presId="urn:microsoft.com/office/officeart/2005/8/layout/orgChart1"/>
    <dgm:cxn modelId="{A41E89BF-9FEE-4A0A-B891-A59F8E8CF6F2}" type="presParOf" srcId="{67A137F4-D7EB-49E8-804B-53B7182994FE}" destId="{12D31C24-B54B-4A2A-A186-A19FF6B1B2E1}" srcOrd="4" destOrd="0" presId="urn:microsoft.com/office/officeart/2005/8/layout/orgChart1"/>
    <dgm:cxn modelId="{A15D56DC-E1E2-4167-9A56-D9E9683F0712}" type="presParOf" srcId="{67A137F4-D7EB-49E8-804B-53B7182994FE}" destId="{41FEA8C0-36B0-4A21-BF6F-3C2D835C1FAC}" srcOrd="5" destOrd="0" presId="urn:microsoft.com/office/officeart/2005/8/layout/orgChart1"/>
    <dgm:cxn modelId="{C60DADF2-A462-4994-9F78-7C6BB145E853}" type="presParOf" srcId="{41FEA8C0-36B0-4A21-BF6F-3C2D835C1FAC}" destId="{94832001-2555-439C-A898-C12D3341812C}" srcOrd="0" destOrd="0" presId="urn:microsoft.com/office/officeart/2005/8/layout/orgChart1"/>
    <dgm:cxn modelId="{C6B7314D-6A94-4828-9269-CAE13F86A1DA}" type="presParOf" srcId="{94832001-2555-439C-A898-C12D3341812C}" destId="{C01180D9-56CE-429E-BE94-83C2B6ADE297}" srcOrd="0" destOrd="0" presId="urn:microsoft.com/office/officeart/2005/8/layout/orgChart1"/>
    <dgm:cxn modelId="{B38104AB-D81C-4B41-A710-17DA4FA6E84D}" type="presParOf" srcId="{94832001-2555-439C-A898-C12D3341812C}" destId="{3D2084CB-591F-4A8F-8C1E-1ACE3E733CE4}" srcOrd="1" destOrd="0" presId="urn:microsoft.com/office/officeart/2005/8/layout/orgChart1"/>
    <dgm:cxn modelId="{595E8F82-A664-4FC2-9B1F-69325949330C}" type="presParOf" srcId="{41FEA8C0-36B0-4A21-BF6F-3C2D835C1FAC}" destId="{1782436D-10C5-4B81-98AA-7568B8F048FD}" srcOrd="1" destOrd="0" presId="urn:microsoft.com/office/officeart/2005/8/layout/orgChart1"/>
    <dgm:cxn modelId="{2419491F-9535-401E-8279-5BC1B5F8A608}" type="presParOf" srcId="{41FEA8C0-36B0-4A21-BF6F-3C2D835C1FAC}" destId="{270C89EB-3941-4288-9710-C3707F2DFE8A}" srcOrd="2" destOrd="0" presId="urn:microsoft.com/office/officeart/2005/8/layout/orgChart1"/>
    <dgm:cxn modelId="{9DFA0E12-7341-4082-AF0E-8CA2D50EB4B6}" type="presParOf" srcId="{063EC13F-9596-4D08-9EB2-46CB7AF999A4}" destId="{FB6ED872-1E7A-4A29-97CE-0CB6BFAD6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16126-5F09-4FC0-B469-795AD23C5916}"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sk-SK"/>
        </a:p>
      </dgm:t>
    </dgm:pt>
    <dgm:pt modelId="{B5D241D0-D8FA-402B-A0B4-1601EE4B272F}">
      <dgm:prSet custT="1"/>
      <dgm:spPr/>
      <dgm:t>
        <a:bodyPr/>
        <a:lstStyle/>
        <a:p>
          <a:pPr rtl="0"/>
          <a:r>
            <a:rPr lang="sk-SK" sz="1800" b="1" dirty="0">
              <a:solidFill>
                <a:schemeClr val="tx1"/>
              </a:solidFill>
              <a:effectLst>
                <a:outerShdw blurRad="38100" dist="38100" dir="2700000" algn="tl">
                  <a:srgbClr val="000000">
                    <a:alpha val="43137"/>
                  </a:srgbClr>
                </a:outerShdw>
              </a:effectLst>
            </a:rPr>
            <a:t>Práca s textom – podpora komunikačných spôsobilostí žiakov</a:t>
          </a:r>
          <a:endParaRPr lang="sk-SK" sz="1800" dirty="0">
            <a:solidFill>
              <a:schemeClr val="tx1"/>
            </a:solidFill>
            <a:effectLst>
              <a:outerShdw blurRad="38100" dist="38100" dir="2700000" algn="tl">
                <a:srgbClr val="000000">
                  <a:alpha val="43137"/>
                </a:srgbClr>
              </a:outerShdw>
            </a:effectLst>
          </a:endParaRPr>
        </a:p>
      </dgm:t>
    </dgm:pt>
    <dgm:pt modelId="{65774B43-9FFA-4C0D-9A58-A89EB6827EAB}" type="parTrans" cxnId="{9000580E-5C2E-41D8-9F9F-6BA1D52A6855}">
      <dgm:prSet/>
      <dgm:spPr/>
      <dgm:t>
        <a:bodyPr/>
        <a:lstStyle/>
        <a:p>
          <a:endParaRPr lang="sk-SK"/>
        </a:p>
      </dgm:t>
    </dgm:pt>
    <dgm:pt modelId="{17F90F05-059B-4B95-BA74-CA0586388044}" type="sibTrans" cxnId="{9000580E-5C2E-41D8-9F9F-6BA1D52A6855}">
      <dgm:prSet/>
      <dgm:spPr/>
      <dgm:t>
        <a:bodyPr/>
        <a:lstStyle/>
        <a:p>
          <a:endParaRPr lang="sk-SK"/>
        </a:p>
      </dgm:t>
    </dgm:pt>
    <dgm:pt modelId="{3A043B78-E2F0-4C41-91B1-1580D289E685}">
      <dgm:prSet custT="1"/>
      <dgm:spPr/>
      <dgm:t>
        <a:bodyPr/>
        <a:lstStyle/>
        <a:p>
          <a:pPr rtl="0"/>
          <a:r>
            <a:rPr lang="sk-SK" sz="1600" b="1" dirty="0">
              <a:solidFill>
                <a:schemeClr val="tx1"/>
              </a:solidFill>
            </a:rPr>
            <a:t>Žiak dokáže identifikovať základné informácie, kľúčové slová a reprodukovať ich.</a:t>
          </a:r>
          <a:endParaRPr lang="sk-SK" sz="1600" dirty="0">
            <a:solidFill>
              <a:schemeClr val="tx1"/>
            </a:solidFill>
          </a:endParaRPr>
        </a:p>
      </dgm:t>
    </dgm:pt>
    <dgm:pt modelId="{47FCC02A-AC20-41E2-9574-0DC8E4645AD4}" type="parTrans" cxnId="{2375FCE7-5B4A-4BEA-80F7-2282EDDC967B}">
      <dgm:prSet/>
      <dgm:spPr/>
      <dgm:t>
        <a:bodyPr/>
        <a:lstStyle/>
        <a:p>
          <a:endParaRPr lang="sk-SK"/>
        </a:p>
      </dgm:t>
    </dgm:pt>
    <dgm:pt modelId="{06A718DA-9A12-499D-AC0A-0D2C36C4C1D7}" type="sibTrans" cxnId="{2375FCE7-5B4A-4BEA-80F7-2282EDDC967B}">
      <dgm:prSet/>
      <dgm:spPr/>
      <dgm:t>
        <a:bodyPr/>
        <a:lstStyle/>
        <a:p>
          <a:endParaRPr lang="sk-SK"/>
        </a:p>
      </dgm:t>
    </dgm:pt>
    <dgm:pt modelId="{7F535983-7BA5-444D-AE22-A2C44C591340}">
      <dgm:prSet custT="1"/>
      <dgm:spPr/>
      <dgm:t>
        <a:bodyPr/>
        <a:lstStyle/>
        <a:p>
          <a:pPr rtl="0"/>
          <a:r>
            <a:rPr lang="sk-SK" sz="1600" b="1" dirty="0">
              <a:solidFill>
                <a:schemeClr val="tx1"/>
              </a:solidFill>
            </a:rPr>
            <a:t>Žiak dokáže text/informácie analyzovať a spájať širšie súvislosti obsahu textu so svojimi poznatkami.</a:t>
          </a:r>
          <a:endParaRPr lang="sk-SK" sz="1600" dirty="0">
            <a:solidFill>
              <a:schemeClr val="tx1"/>
            </a:solidFill>
          </a:endParaRPr>
        </a:p>
      </dgm:t>
    </dgm:pt>
    <dgm:pt modelId="{53A7BA4E-57DE-4BAF-B223-59D53F7920A3}" type="parTrans" cxnId="{36553534-C879-4481-81EC-1C6A71A69E33}">
      <dgm:prSet/>
      <dgm:spPr/>
      <dgm:t>
        <a:bodyPr/>
        <a:lstStyle/>
        <a:p>
          <a:endParaRPr lang="sk-SK"/>
        </a:p>
      </dgm:t>
    </dgm:pt>
    <dgm:pt modelId="{E23F42C9-6698-41A1-91ED-1EB74BB5F91A}" type="sibTrans" cxnId="{36553534-C879-4481-81EC-1C6A71A69E33}">
      <dgm:prSet/>
      <dgm:spPr/>
      <dgm:t>
        <a:bodyPr/>
        <a:lstStyle/>
        <a:p>
          <a:endParaRPr lang="sk-SK"/>
        </a:p>
      </dgm:t>
    </dgm:pt>
    <dgm:pt modelId="{3D65682E-3341-400A-9010-C6F7F055BC50}">
      <dgm:prSet custT="1"/>
      <dgm:spPr/>
      <dgm:t>
        <a:bodyPr/>
        <a:lstStyle/>
        <a:p>
          <a:pPr rtl="0"/>
          <a:r>
            <a:rPr lang="sk-SK" sz="1600" b="1" dirty="0">
              <a:solidFill>
                <a:schemeClr val="tx1"/>
              </a:solidFill>
              <a:latin typeface="+mn-lt"/>
            </a:rPr>
            <a:t>Žiak vie zhodnotiť význam, užitočnosť a pravdivosť informácie, vyjadriť svoj čitateľský zážitok a uviesť, čo ho vyvolalo.</a:t>
          </a:r>
          <a:endParaRPr lang="sk-SK" sz="1600" dirty="0">
            <a:solidFill>
              <a:schemeClr val="tx1"/>
            </a:solidFill>
            <a:latin typeface="+mn-lt"/>
          </a:endParaRPr>
        </a:p>
      </dgm:t>
    </dgm:pt>
    <dgm:pt modelId="{1E830EDA-6590-4305-8E76-07E51927AF14}" type="parTrans" cxnId="{A09B392B-747A-4BDB-9788-47501194919F}">
      <dgm:prSet/>
      <dgm:spPr/>
      <dgm:t>
        <a:bodyPr/>
        <a:lstStyle/>
        <a:p>
          <a:endParaRPr lang="sk-SK"/>
        </a:p>
      </dgm:t>
    </dgm:pt>
    <dgm:pt modelId="{623ABE8C-C9EF-4A4B-BA1F-951091700B0F}" type="sibTrans" cxnId="{A09B392B-747A-4BDB-9788-47501194919F}">
      <dgm:prSet/>
      <dgm:spPr/>
      <dgm:t>
        <a:bodyPr/>
        <a:lstStyle/>
        <a:p>
          <a:endParaRPr lang="sk-SK"/>
        </a:p>
      </dgm:t>
    </dgm:pt>
    <dgm:pt modelId="{FED0B07F-61D9-4ED1-83EE-38AC609982BD}">
      <dgm:prSet/>
      <dgm:spPr/>
      <dgm:t>
        <a:bodyPr/>
        <a:lstStyle/>
        <a:p>
          <a:r>
            <a:rPr lang="sk-SK" b="1" dirty="0">
              <a:solidFill>
                <a:schemeClr val="tx1"/>
              </a:solidFill>
            </a:rPr>
            <a:t>Pozornosť je potrebné venovať vedeniu žiakov ku kritickému hodnoteniu textu, k rozvíjaniu spôsobilosti  argumentovať a vyvodzovať závery s využitím čitateľských stratégií.</a:t>
          </a:r>
        </a:p>
      </dgm:t>
    </dgm:pt>
    <dgm:pt modelId="{C52FCD3F-949E-44F4-8E21-A607F86213D3}" type="parTrans" cxnId="{A8F3521E-8FD7-45AB-A47D-F8831B6B6334}">
      <dgm:prSet/>
      <dgm:spPr/>
      <dgm:t>
        <a:bodyPr/>
        <a:lstStyle/>
        <a:p>
          <a:endParaRPr lang="sk-SK"/>
        </a:p>
      </dgm:t>
    </dgm:pt>
    <dgm:pt modelId="{13F4EE61-3133-4ADC-9924-652D34333C1C}" type="sibTrans" cxnId="{A8F3521E-8FD7-45AB-A47D-F8831B6B6334}">
      <dgm:prSet/>
      <dgm:spPr/>
      <dgm:t>
        <a:bodyPr/>
        <a:lstStyle/>
        <a:p>
          <a:endParaRPr lang="sk-SK"/>
        </a:p>
      </dgm:t>
    </dgm:pt>
    <dgm:pt modelId="{742678D4-05EB-45B9-A2A0-E3F4DC5C6DFA}" type="pres">
      <dgm:prSet presAssocID="{B9016126-5F09-4FC0-B469-795AD23C5916}" presName="hierChild1" presStyleCnt="0">
        <dgm:presLayoutVars>
          <dgm:orgChart val="1"/>
          <dgm:chPref val="1"/>
          <dgm:dir/>
          <dgm:animOne val="branch"/>
          <dgm:animLvl val="lvl"/>
          <dgm:resizeHandles/>
        </dgm:presLayoutVars>
      </dgm:prSet>
      <dgm:spPr/>
      <dgm:t>
        <a:bodyPr/>
        <a:lstStyle/>
        <a:p>
          <a:endParaRPr lang="sk-SK"/>
        </a:p>
      </dgm:t>
    </dgm:pt>
    <dgm:pt modelId="{063EC13F-9596-4D08-9EB2-46CB7AF999A4}" type="pres">
      <dgm:prSet presAssocID="{B5D241D0-D8FA-402B-A0B4-1601EE4B272F}" presName="hierRoot1" presStyleCnt="0">
        <dgm:presLayoutVars>
          <dgm:hierBranch val="init"/>
        </dgm:presLayoutVars>
      </dgm:prSet>
      <dgm:spPr/>
    </dgm:pt>
    <dgm:pt modelId="{1D139DCD-F6BF-4D77-A79A-DFC37A479AD6}" type="pres">
      <dgm:prSet presAssocID="{B5D241D0-D8FA-402B-A0B4-1601EE4B272F}" presName="rootComposite1" presStyleCnt="0"/>
      <dgm:spPr/>
    </dgm:pt>
    <dgm:pt modelId="{6AE7ED3B-7BBC-4148-8C22-F2E5A0B1D7FF}" type="pres">
      <dgm:prSet presAssocID="{B5D241D0-D8FA-402B-A0B4-1601EE4B272F}" presName="rootText1" presStyleLbl="node0" presStyleIdx="0" presStyleCnt="1" custLinFactNeighborX="-46729" custLinFactNeighborY="-16560">
        <dgm:presLayoutVars>
          <dgm:chPref val="3"/>
        </dgm:presLayoutVars>
      </dgm:prSet>
      <dgm:spPr/>
      <dgm:t>
        <a:bodyPr/>
        <a:lstStyle/>
        <a:p>
          <a:endParaRPr lang="sk-SK"/>
        </a:p>
      </dgm:t>
    </dgm:pt>
    <dgm:pt modelId="{53522683-5AC1-4595-98DB-F95D657D908B}" type="pres">
      <dgm:prSet presAssocID="{B5D241D0-D8FA-402B-A0B4-1601EE4B272F}" presName="rootConnector1" presStyleLbl="node1" presStyleIdx="0" presStyleCnt="0"/>
      <dgm:spPr/>
      <dgm:t>
        <a:bodyPr/>
        <a:lstStyle/>
        <a:p>
          <a:endParaRPr lang="sk-SK"/>
        </a:p>
      </dgm:t>
    </dgm:pt>
    <dgm:pt modelId="{67A137F4-D7EB-49E8-804B-53B7182994FE}" type="pres">
      <dgm:prSet presAssocID="{B5D241D0-D8FA-402B-A0B4-1601EE4B272F}" presName="hierChild2" presStyleCnt="0"/>
      <dgm:spPr/>
    </dgm:pt>
    <dgm:pt modelId="{C6A4609C-92A9-4BC8-B3B5-7F9B406CC0F9}" type="pres">
      <dgm:prSet presAssocID="{47FCC02A-AC20-41E2-9574-0DC8E4645AD4}" presName="Name37" presStyleLbl="parChTrans1D2" presStyleIdx="0" presStyleCnt="4"/>
      <dgm:spPr/>
      <dgm:t>
        <a:bodyPr/>
        <a:lstStyle/>
        <a:p>
          <a:endParaRPr lang="sk-SK"/>
        </a:p>
      </dgm:t>
    </dgm:pt>
    <dgm:pt modelId="{F2DD74F1-7B95-4117-AEBF-390B9F68D5FE}" type="pres">
      <dgm:prSet presAssocID="{3A043B78-E2F0-4C41-91B1-1580D289E685}" presName="hierRoot2" presStyleCnt="0">
        <dgm:presLayoutVars>
          <dgm:hierBranch val="init"/>
        </dgm:presLayoutVars>
      </dgm:prSet>
      <dgm:spPr/>
    </dgm:pt>
    <dgm:pt modelId="{ED9896CA-4EFC-4D7B-8715-B67D8FD60AB2}" type="pres">
      <dgm:prSet presAssocID="{3A043B78-E2F0-4C41-91B1-1580D289E685}" presName="rootComposite" presStyleCnt="0"/>
      <dgm:spPr/>
    </dgm:pt>
    <dgm:pt modelId="{495F780E-632D-49C7-8944-6BBC347A51A1}" type="pres">
      <dgm:prSet presAssocID="{3A043B78-E2F0-4C41-91B1-1580D289E685}" presName="rootText" presStyleLbl="node2" presStyleIdx="0" presStyleCnt="4" custScaleX="94760" custScaleY="119656" custLinFactNeighborX="20089" custLinFactNeighborY="4548">
        <dgm:presLayoutVars>
          <dgm:chPref val="3"/>
        </dgm:presLayoutVars>
      </dgm:prSet>
      <dgm:spPr/>
      <dgm:t>
        <a:bodyPr/>
        <a:lstStyle/>
        <a:p>
          <a:endParaRPr lang="sk-SK"/>
        </a:p>
      </dgm:t>
    </dgm:pt>
    <dgm:pt modelId="{AF67F007-B84B-41E3-BB3A-9337DF4AFE62}" type="pres">
      <dgm:prSet presAssocID="{3A043B78-E2F0-4C41-91B1-1580D289E685}" presName="rootConnector" presStyleLbl="node2" presStyleIdx="0" presStyleCnt="4"/>
      <dgm:spPr/>
      <dgm:t>
        <a:bodyPr/>
        <a:lstStyle/>
        <a:p>
          <a:endParaRPr lang="sk-SK"/>
        </a:p>
      </dgm:t>
    </dgm:pt>
    <dgm:pt modelId="{1D4620B2-A261-4C13-AD36-AB280FDC0396}" type="pres">
      <dgm:prSet presAssocID="{3A043B78-E2F0-4C41-91B1-1580D289E685}" presName="hierChild4" presStyleCnt="0"/>
      <dgm:spPr/>
    </dgm:pt>
    <dgm:pt modelId="{BAD738C1-9B79-413B-AC03-DEE235CE3AFB}" type="pres">
      <dgm:prSet presAssocID="{3A043B78-E2F0-4C41-91B1-1580D289E685}" presName="hierChild5" presStyleCnt="0"/>
      <dgm:spPr/>
    </dgm:pt>
    <dgm:pt modelId="{547AC933-C9A3-4E8B-8572-42340D3B1409}" type="pres">
      <dgm:prSet presAssocID="{C52FCD3F-949E-44F4-8E21-A607F86213D3}" presName="Name37" presStyleLbl="parChTrans1D2" presStyleIdx="1" presStyleCnt="4"/>
      <dgm:spPr/>
      <dgm:t>
        <a:bodyPr/>
        <a:lstStyle/>
        <a:p>
          <a:endParaRPr lang="sk-SK"/>
        </a:p>
      </dgm:t>
    </dgm:pt>
    <dgm:pt modelId="{3EBBE3D8-914A-4161-BEC5-4C2030B88EB5}" type="pres">
      <dgm:prSet presAssocID="{FED0B07F-61D9-4ED1-83EE-38AC609982BD}" presName="hierRoot2" presStyleCnt="0">
        <dgm:presLayoutVars>
          <dgm:hierBranch val="init"/>
        </dgm:presLayoutVars>
      </dgm:prSet>
      <dgm:spPr/>
    </dgm:pt>
    <dgm:pt modelId="{764A404C-5995-4862-9A47-3AFD50CD54F9}" type="pres">
      <dgm:prSet presAssocID="{FED0B07F-61D9-4ED1-83EE-38AC609982BD}" presName="rootComposite" presStyleCnt="0"/>
      <dgm:spPr/>
    </dgm:pt>
    <dgm:pt modelId="{5299B9B2-14D6-40B0-91FC-BAAEF9F0F674}" type="pres">
      <dgm:prSet presAssocID="{FED0B07F-61D9-4ED1-83EE-38AC609982BD}" presName="rootText" presStyleLbl="node2" presStyleIdx="1" presStyleCnt="4" custScaleX="120959" custScaleY="118748" custLinFactX="69683" custLinFactY="-75617" custLinFactNeighborX="100000" custLinFactNeighborY="-100000">
        <dgm:presLayoutVars>
          <dgm:chPref val="3"/>
        </dgm:presLayoutVars>
      </dgm:prSet>
      <dgm:spPr/>
      <dgm:t>
        <a:bodyPr/>
        <a:lstStyle/>
        <a:p>
          <a:endParaRPr lang="sk-SK"/>
        </a:p>
      </dgm:t>
    </dgm:pt>
    <dgm:pt modelId="{D26D364E-D4D3-4B35-95C2-7FC6AC03E2AC}" type="pres">
      <dgm:prSet presAssocID="{FED0B07F-61D9-4ED1-83EE-38AC609982BD}" presName="rootConnector" presStyleLbl="node2" presStyleIdx="1" presStyleCnt="4"/>
      <dgm:spPr/>
      <dgm:t>
        <a:bodyPr/>
        <a:lstStyle/>
        <a:p>
          <a:endParaRPr lang="sk-SK"/>
        </a:p>
      </dgm:t>
    </dgm:pt>
    <dgm:pt modelId="{3037E6F4-1E45-4B66-B3A2-2FA389D03F61}" type="pres">
      <dgm:prSet presAssocID="{FED0B07F-61D9-4ED1-83EE-38AC609982BD}" presName="hierChild4" presStyleCnt="0"/>
      <dgm:spPr/>
    </dgm:pt>
    <dgm:pt modelId="{9CE113CE-B802-4E4E-9F92-537081F1BD91}" type="pres">
      <dgm:prSet presAssocID="{FED0B07F-61D9-4ED1-83EE-38AC609982BD}" presName="hierChild5" presStyleCnt="0"/>
      <dgm:spPr/>
    </dgm:pt>
    <dgm:pt modelId="{E3FFCAB2-E017-47E1-9D0D-F13B86E8C7D7}" type="pres">
      <dgm:prSet presAssocID="{53A7BA4E-57DE-4BAF-B223-59D53F7920A3}" presName="Name37" presStyleLbl="parChTrans1D2" presStyleIdx="2" presStyleCnt="4"/>
      <dgm:spPr/>
      <dgm:t>
        <a:bodyPr/>
        <a:lstStyle/>
        <a:p>
          <a:endParaRPr lang="sk-SK"/>
        </a:p>
      </dgm:t>
    </dgm:pt>
    <dgm:pt modelId="{23AD335A-7938-427E-A3C2-92339F49D533}" type="pres">
      <dgm:prSet presAssocID="{7F535983-7BA5-444D-AE22-A2C44C591340}" presName="hierRoot2" presStyleCnt="0">
        <dgm:presLayoutVars>
          <dgm:hierBranch val="init"/>
        </dgm:presLayoutVars>
      </dgm:prSet>
      <dgm:spPr/>
    </dgm:pt>
    <dgm:pt modelId="{D4E68694-AC5C-42D3-AEBC-29FAE6756AB0}" type="pres">
      <dgm:prSet presAssocID="{7F535983-7BA5-444D-AE22-A2C44C591340}" presName="rootComposite" presStyleCnt="0"/>
      <dgm:spPr/>
    </dgm:pt>
    <dgm:pt modelId="{153E7DDB-9819-4F3B-A44D-271EFAF2E166}" type="pres">
      <dgm:prSet presAssocID="{7F535983-7BA5-444D-AE22-A2C44C591340}" presName="rootText" presStyleLbl="node2" presStyleIdx="2" presStyleCnt="4" custScaleX="95217" custScaleY="118930" custLinFactNeighborX="-65314" custLinFactNeighborY="4638">
        <dgm:presLayoutVars>
          <dgm:chPref val="3"/>
        </dgm:presLayoutVars>
      </dgm:prSet>
      <dgm:spPr/>
      <dgm:t>
        <a:bodyPr/>
        <a:lstStyle/>
        <a:p>
          <a:endParaRPr lang="sk-SK"/>
        </a:p>
      </dgm:t>
    </dgm:pt>
    <dgm:pt modelId="{E9B3BBA0-9C1C-4CAB-BA89-B10F4EC2D9B0}" type="pres">
      <dgm:prSet presAssocID="{7F535983-7BA5-444D-AE22-A2C44C591340}" presName="rootConnector" presStyleLbl="node2" presStyleIdx="2" presStyleCnt="4"/>
      <dgm:spPr/>
      <dgm:t>
        <a:bodyPr/>
        <a:lstStyle/>
        <a:p>
          <a:endParaRPr lang="sk-SK"/>
        </a:p>
      </dgm:t>
    </dgm:pt>
    <dgm:pt modelId="{C3353617-EE11-4059-B659-E837B77B0FD9}" type="pres">
      <dgm:prSet presAssocID="{7F535983-7BA5-444D-AE22-A2C44C591340}" presName="hierChild4" presStyleCnt="0"/>
      <dgm:spPr/>
    </dgm:pt>
    <dgm:pt modelId="{988ECD78-7857-4ADF-8F85-74112FD8C3FC}" type="pres">
      <dgm:prSet presAssocID="{7F535983-7BA5-444D-AE22-A2C44C591340}" presName="hierChild5" presStyleCnt="0"/>
      <dgm:spPr/>
    </dgm:pt>
    <dgm:pt modelId="{12D31C24-B54B-4A2A-A186-A19FF6B1B2E1}" type="pres">
      <dgm:prSet presAssocID="{1E830EDA-6590-4305-8E76-07E51927AF14}" presName="Name37" presStyleLbl="parChTrans1D2" presStyleIdx="3" presStyleCnt="4"/>
      <dgm:spPr/>
      <dgm:t>
        <a:bodyPr/>
        <a:lstStyle/>
        <a:p>
          <a:endParaRPr lang="sk-SK"/>
        </a:p>
      </dgm:t>
    </dgm:pt>
    <dgm:pt modelId="{41FEA8C0-36B0-4A21-BF6F-3C2D835C1FAC}" type="pres">
      <dgm:prSet presAssocID="{3D65682E-3341-400A-9010-C6F7F055BC50}" presName="hierRoot2" presStyleCnt="0">
        <dgm:presLayoutVars>
          <dgm:hierBranch val="init"/>
        </dgm:presLayoutVars>
      </dgm:prSet>
      <dgm:spPr/>
    </dgm:pt>
    <dgm:pt modelId="{94832001-2555-439C-A898-C12D3341812C}" type="pres">
      <dgm:prSet presAssocID="{3D65682E-3341-400A-9010-C6F7F055BC50}" presName="rootComposite" presStyleCnt="0"/>
      <dgm:spPr/>
    </dgm:pt>
    <dgm:pt modelId="{C01180D9-56CE-429E-BE94-83C2B6ADE297}" type="pres">
      <dgm:prSet presAssocID="{3D65682E-3341-400A-9010-C6F7F055BC50}" presName="rootText" presStyleLbl="node2" presStyleIdx="3" presStyleCnt="4" custScaleX="96104" custScaleY="117868" custLinFactNeighborX="-35763" custLinFactNeighborY="2274">
        <dgm:presLayoutVars>
          <dgm:chPref val="3"/>
        </dgm:presLayoutVars>
      </dgm:prSet>
      <dgm:spPr/>
      <dgm:t>
        <a:bodyPr/>
        <a:lstStyle/>
        <a:p>
          <a:endParaRPr lang="sk-SK"/>
        </a:p>
      </dgm:t>
    </dgm:pt>
    <dgm:pt modelId="{3D2084CB-591F-4A8F-8C1E-1ACE3E733CE4}" type="pres">
      <dgm:prSet presAssocID="{3D65682E-3341-400A-9010-C6F7F055BC50}" presName="rootConnector" presStyleLbl="node2" presStyleIdx="3" presStyleCnt="4"/>
      <dgm:spPr/>
      <dgm:t>
        <a:bodyPr/>
        <a:lstStyle/>
        <a:p>
          <a:endParaRPr lang="sk-SK"/>
        </a:p>
      </dgm:t>
    </dgm:pt>
    <dgm:pt modelId="{1782436D-10C5-4B81-98AA-7568B8F048FD}" type="pres">
      <dgm:prSet presAssocID="{3D65682E-3341-400A-9010-C6F7F055BC50}" presName="hierChild4" presStyleCnt="0"/>
      <dgm:spPr/>
    </dgm:pt>
    <dgm:pt modelId="{270C89EB-3941-4288-9710-C3707F2DFE8A}" type="pres">
      <dgm:prSet presAssocID="{3D65682E-3341-400A-9010-C6F7F055BC50}" presName="hierChild5" presStyleCnt="0"/>
      <dgm:spPr/>
    </dgm:pt>
    <dgm:pt modelId="{FB6ED872-1E7A-4A29-97CE-0CB6BFAD66E3}" type="pres">
      <dgm:prSet presAssocID="{B5D241D0-D8FA-402B-A0B4-1601EE4B272F}" presName="hierChild3" presStyleCnt="0"/>
      <dgm:spPr/>
    </dgm:pt>
  </dgm:ptLst>
  <dgm:cxnLst>
    <dgm:cxn modelId="{9000580E-5C2E-41D8-9F9F-6BA1D52A6855}" srcId="{B9016126-5F09-4FC0-B469-795AD23C5916}" destId="{B5D241D0-D8FA-402B-A0B4-1601EE4B272F}" srcOrd="0" destOrd="0" parTransId="{65774B43-9FFA-4C0D-9A58-A89EB6827EAB}" sibTransId="{17F90F05-059B-4B95-BA74-CA0586388044}"/>
    <dgm:cxn modelId="{EB70EAC4-B378-4B18-AC21-D6A7121C3264}" type="presOf" srcId="{3A043B78-E2F0-4C41-91B1-1580D289E685}" destId="{495F780E-632D-49C7-8944-6BBC347A51A1}" srcOrd="0" destOrd="0" presId="urn:microsoft.com/office/officeart/2005/8/layout/orgChart1"/>
    <dgm:cxn modelId="{97AA0F73-3B06-4CA7-8948-FA5D8AC975B7}" type="presOf" srcId="{B5D241D0-D8FA-402B-A0B4-1601EE4B272F}" destId="{53522683-5AC1-4595-98DB-F95D657D908B}" srcOrd="1" destOrd="0" presId="urn:microsoft.com/office/officeart/2005/8/layout/orgChart1"/>
    <dgm:cxn modelId="{A09B392B-747A-4BDB-9788-47501194919F}" srcId="{B5D241D0-D8FA-402B-A0B4-1601EE4B272F}" destId="{3D65682E-3341-400A-9010-C6F7F055BC50}" srcOrd="3" destOrd="0" parTransId="{1E830EDA-6590-4305-8E76-07E51927AF14}" sibTransId="{623ABE8C-C9EF-4A4B-BA1F-951091700B0F}"/>
    <dgm:cxn modelId="{2375FCE7-5B4A-4BEA-80F7-2282EDDC967B}" srcId="{B5D241D0-D8FA-402B-A0B4-1601EE4B272F}" destId="{3A043B78-E2F0-4C41-91B1-1580D289E685}" srcOrd="0" destOrd="0" parTransId="{47FCC02A-AC20-41E2-9574-0DC8E4645AD4}" sibTransId="{06A718DA-9A12-499D-AC0A-0D2C36C4C1D7}"/>
    <dgm:cxn modelId="{90707DAA-AEC1-42B1-A1F9-B9082EDA6987}" type="presOf" srcId="{FED0B07F-61D9-4ED1-83EE-38AC609982BD}" destId="{D26D364E-D4D3-4B35-95C2-7FC6AC03E2AC}" srcOrd="1" destOrd="0" presId="urn:microsoft.com/office/officeart/2005/8/layout/orgChart1"/>
    <dgm:cxn modelId="{71F874F8-BA89-4298-95B3-A664AF0B95D9}" type="presOf" srcId="{47FCC02A-AC20-41E2-9574-0DC8E4645AD4}" destId="{C6A4609C-92A9-4BC8-B3B5-7F9B406CC0F9}" srcOrd="0" destOrd="0" presId="urn:microsoft.com/office/officeart/2005/8/layout/orgChart1"/>
    <dgm:cxn modelId="{36553534-C879-4481-81EC-1C6A71A69E33}" srcId="{B5D241D0-D8FA-402B-A0B4-1601EE4B272F}" destId="{7F535983-7BA5-444D-AE22-A2C44C591340}" srcOrd="2" destOrd="0" parTransId="{53A7BA4E-57DE-4BAF-B223-59D53F7920A3}" sibTransId="{E23F42C9-6698-41A1-91ED-1EB74BB5F91A}"/>
    <dgm:cxn modelId="{A8F3521E-8FD7-45AB-A47D-F8831B6B6334}" srcId="{B5D241D0-D8FA-402B-A0B4-1601EE4B272F}" destId="{FED0B07F-61D9-4ED1-83EE-38AC609982BD}" srcOrd="1" destOrd="0" parTransId="{C52FCD3F-949E-44F4-8E21-A607F86213D3}" sibTransId="{13F4EE61-3133-4ADC-9924-652D34333C1C}"/>
    <dgm:cxn modelId="{4398B72C-6677-4ECA-95C0-DFFC07EEE0C6}" type="presOf" srcId="{FED0B07F-61D9-4ED1-83EE-38AC609982BD}" destId="{5299B9B2-14D6-40B0-91FC-BAAEF9F0F674}" srcOrd="0" destOrd="0" presId="urn:microsoft.com/office/officeart/2005/8/layout/orgChart1"/>
    <dgm:cxn modelId="{E8F6694F-3E63-45C6-B2C4-A7A664F3503D}" type="presOf" srcId="{7F535983-7BA5-444D-AE22-A2C44C591340}" destId="{153E7DDB-9819-4F3B-A44D-271EFAF2E166}" srcOrd="0" destOrd="0" presId="urn:microsoft.com/office/officeart/2005/8/layout/orgChart1"/>
    <dgm:cxn modelId="{5B6DBCC9-1106-4888-A4CF-ED6EBA3F19B9}" type="presOf" srcId="{53A7BA4E-57DE-4BAF-B223-59D53F7920A3}" destId="{E3FFCAB2-E017-47E1-9D0D-F13B86E8C7D7}" srcOrd="0" destOrd="0" presId="urn:microsoft.com/office/officeart/2005/8/layout/orgChart1"/>
    <dgm:cxn modelId="{3B2A4309-99B2-4664-9F13-D70AB0E2C4FE}" type="presOf" srcId="{7F535983-7BA5-444D-AE22-A2C44C591340}" destId="{E9B3BBA0-9C1C-4CAB-BA89-B10F4EC2D9B0}" srcOrd="1" destOrd="0" presId="urn:microsoft.com/office/officeart/2005/8/layout/orgChart1"/>
    <dgm:cxn modelId="{8C1451F2-F97A-4558-8857-18141C6E661C}" type="presOf" srcId="{3D65682E-3341-400A-9010-C6F7F055BC50}" destId="{C01180D9-56CE-429E-BE94-83C2B6ADE297}" srcOrd="0" destOrd="0" presId="urn:microsoft.com/office/officeart/2005/8/layout/orgChart1"/>
    <dgm:cxn modelId="{E25EF76D-04CB-4883-8E28-E954EE56B8E0}" type="presOf" srcId="{C52FCD3F-949E-44F4-8E21-A607F86213D3}" destId="{547AC933-C9A3-4E8B-8572-42340D3B1409}" srcOrd="0" destOrd="0" presId="urn:microsoft.com/office/officeart/2005/8/layout/orgChart1"/>
    <dgm:cxn modelId="{C288B426-C040-40FA-97FF-6A90E972208C}" type="presOf" srcId="{B9016126-5F09-4FC0-B469-795AD23C5916}" destId="{742678D4-05EB-45B9-A2A0-E3F4DC5C6DFA}" srcOrd="0" destOrd="0" presId="urn:microsoft.com/office/officeart/2005/8/layout/orgChart1"/>
    <dgm:cxn modelId="{72B1DFDE-E731-4797-BB76-9259932F4181}" type="presOf" srcId="{1E830EDA-6590-4305-8E76-07E51927AF14}" destId="{12D31C24-B54B-4A2A-A186-A19FF6B1B2E1}" srcOrd="0" destOrd="0" presId="urn:microsoft.com/office/officeart/2005/8/layout/orgChart1"/>
    <dgm:cxn modelId="{F0B995C2-C7DC-4F4F-B1F4-D8413E8758E6}" type="presOf" srcId="{B5D241D0-D8FA-402B-A0B4-1601EE4B272F}" destId="{6AE7ED3B-7BBC-4148-8C22-F2E5A0B1D7FF}" srcOrd="0" destOrd="0" presId="urn:microsoft.com/office/officeart/2005/8/layout/orgChart1"/>
    <dgm:cxn modelId="{A0B0DEA5-46C7-4AE0-A9EF-8703C82B43BA}" type="presOf" srcId="{3D65682E-3341-400A-9010-C6F7F055BC50}" destId="{3D2084CB-591F-4A8F-8C1E-1ACE3E733CE4}" srcOrd="1" destOrd="0" presId="urn:microsoft.com/office/officeart/2005/8/layout/orgChart1"/>
    <dgm:cxn modelId="{7574F23F-FF7D-49AF-B856-608445F092A7}" type="presOf" srcId="{3A043B78-E2F0-4C41-91B1-1580D289E685}" destId="{AF67F007-B84B-41E3-BB3A-9337DF4AFE62}" srcOrd="1" destOrd="0" presId="urn:microsoft.com/office/officeart/2005/8/layout/orgChart1"/>
    <dgm:cxn modelId="{B9AD04F2-253F-44A1-ADBA-9B4C13E44CF9}" type="presParOf" srcId="{742678D4-05EB-45B9-A2A0-E3F4DC5C6DFA}" destId="{063EC13F-9596-4D08-9EB2-46CB7AF999A4}" srcOrd="0" destOrd="0" presId="urn:microsoft.com/office/officeart/2005/8/layout/orgChart1"/>
    <dgm:cxn modelId="{0216096A-1EC1-4F6B-8BD3-69EA5A4B3793}" type="presParOf" srcId="{063EC13F-9596-4D08-9EB2-46CB7AF999A4}" destId="{1D139DCD-F6BF-4D77-A79A-DFC37A479AD6}" srcOrd="0" destOrd="0" presId="urn:microsoft.com/office/officeart/2005/8/layout/orgChart1"/>
    <dgm:cxn modelId="{2C05425D-FA6F-4CE5-91CB-7132390C30C9}" type="presParOf" srcId="{1D139DCD-F6BF-4D77-A79A-DFC37A479AD6}" destId="{6AE7ED3B-7BBC-4148-8C22-F2E5A0B1D7FF}" srcOrd="0" destOrd="0" presId="urn:microsoft.com/office/officeart/2005/8/layout/orgChart1"/>
    <dgm:cxn modelId="{9EBDC9CF-D5A1-46B2-9813-98C065A4663C}" type="presParOf" srcId="{1D139DCD-F6BF-4D77-A79A-DFC37A479AD6}" destId="{53522683-5AC1-4595-98DB-F95D657D908B}" srcOrd="1" destOrd="0" presId="urn:microsoft.com/office/officeart/2005/8/layout/orgChart1"/>
    <dgm:cxn modelId="{E777122F-0431-4210-9A6D-82CE6A035C98}" type="presParOf" srcId="{063EC13F-9596-4D08-9EB2-46CB7AF999A4}" destId="{67A137F4-D7EB-49E8-804B-53B7182994FE}" srcOrd="1" destOrd="0" presId="urn:microsoft.com/office/officeart/2005/8/layout/orgChart1"/>
    <dgm:cxn modelId="{41CF024A-182D-4FD6-BFF8-745C495D0BFE}" type="presParOf" srcId="{67A137F4-D7EB-49E8-804B-53B7182994FE}" destId="{C6A4609C-92A9-4BC8-B3B5-7F9B406CC0F9}" srcOrd="0" destOrd="0" presId="urn:microsoft.com/office/officeart/2005/8/layout/orgChart1"/>
    <dgm:cxn modelId="{0FF4E5C1-AF9F-4BF1-9CB1-4689EA84D030}" type="presParOf" srcId="{67A137F4-D7EB-49E8-804B-53B7182994FE}" destId="{F2DD74F1-7B95-4117-AEBF-390B9F68D5FE}" srcOrd="1" destOrd="0" presId="urn:microsoft.com/office/officeart/2005/8/layout/orgChart1"/>
    <dgm:cxn modelId="{9740389F-1720-43A6-B6E2-F5E7FCBBC5C5}" type="presParOf" srcId="{F2DD74F1-7B95-4117-AEBF-390B9F68D5FE}" destId="{ED9896CA-4EFC-4D7B-8715-B67D8FD60AB2}" srcOrd="0" destOrd="0" presId="urn:microsoft.com/office/officeart/2005/8/layout/orgChart1"/>
    <dgm:cxn modelId="{D690F4C6-B3AE-4734-9E28-7F90142ED5EA}" type="presParOf" srcId="{ED9896CA-4EFC-4D7B-8715-B67D8FD60AB2}" destId="{495F780E-632D-49C7-8944-6BBC347A51A1}" srcOrd="0" destOrd="0" presId="urn:microsoft.com/office/officeart/2005/8/layout/orgChart1"/>
    <dgm:cxn modelId="{CCCB2407-F6A1-4942-9822-87CF8DF7D46C}" type="presParOf" srcId="{ED9896CA-4EFC-4D7B-8715-B67D8FD60AB2}" destId="{AF67F007-B84B-41E3-BB3A-9337DF4AFE62}" srcOrd="1" destOrd="0" presId="urn:microsoft.com/office/officeart/2005/8/layout/orgChart1"/>
    <dgm:cxn modelId="{930B992F-A3DB-431A-AAC8-CD1A08B0957B}" type="presParOf" srcId="{F2DD74F1-7B95-4117-AEBF-390B9F68D5FE}" destId="{1D4620B2-A261-4C13-AD36-AB280FDC0396}" srcOrd="1" destOrd="0" presId="urn:microsoft.com/office/officeart/2005/8/layout/orgChart1"/>
    <dgm:cxn modelId="{EDA60A0E-CB20-43D8-9FBB-03B93B0EF41E}" type="presParOf" srcId="{F2DD74F1-7B95-4117-AEBF-390B9F68D5FE}" destId="{BAD738C1-9B79-413B-AC03-DEE235CE3AFB}" srcOrd="2" destOrd="0" presId="urn:microsoft.com/office/officeart/2005/8/layout/orgChart1"/>
    <dgm:cxn modelId="{86C789B1-16AD-4233-B263-CCBD9B50C791}" type="presParOf" srcId="{67A137F4-D7EB-49E8-804B-53B7182994FE}" destId="{547AC933-C9A3-4E8B-8572-42340D3B1409}" srcOrd="2" destOrd="0" presId="urn:microsoft.com/office/officeart/2005/8/layout/orgChart1"/>
    <dgm:cxn modelId="{2EC45459-D7C1-446C-8E82-A55A21605F5E}" type="presParOf" srcId="{67A137F4-D7EB-49E8-804B-53B7182994FE}" destId="{3EBBE3D8-914A-4161-BEC5-4C2030B88EB5}" srcOrd="3" destOrd="0" presId="urn:microsoft.com/office/officeart/2005/8/layout/orgChart1"/>
    <dgm:cxn modelId="{9787E045-49CF-4DC7-9033-9861F4AAA840}" type="presParOf" srcId="{3EBBE3D8-914A-4161-BEC5-4C2030B88EB5}" destId="{764A404C-5995-4862-9A47-3AFD50CD54F9}" srcOrd="0" destOrd="0" presId="urn:microsoft.com/office/officeart/2005/8/layout/orgChart1"/>
    <dgm:cxn modelId="{FE0E6103-0D1F-4D15-84B0-75FC7954134B}" type="presParOf" srcId="{764A404C-5995-4862-9A47-3AFD50CD54F9}" destId="{5299B9B2-14D6-40B0-91FC-BAAEF9F0F674}" srcOrd="0" destOrd="0" presId="urn:microsoft.com/office/officeart/2005/8/layout/orgChart1"/>
    <dgm:cxn modelId="{0F129362-37C3-49D2-A6E8-69EAC902AF90}" type="presParOf" srcId="{764A404C-5995-4862-9A47-3AFD50CD54F9}" destId="{D26D364E-D4D3-4B35-95C2-7FC6AC03E2AC}" srcOrd="1" destOrd="0" presId="urn:microsoft.com/office/officeart/2005/8/layout/orgChart1"/>
    <dgm:cxn modelId="{4AE339EB-B7AD-443C-BA72-AA97C46A805C}" type="presParOf" srcId="{3EBBE3D8-914A-4161-BEC5-4C2030B88EB5}" destId="{3037E6F4-1E45-4B66-B3A2-2FA389D03F61}" srcOrd="1" destOrd="0" presId="urn:microsoft.com/office/officeart/2005/8/layout/orgChart1"/>
    <dgm:cxn modelId="{EFB01E31-4DBF-49EE-9A01-1D77BA29E247}" type="presParOf" srcId="{3EBBE3D8-914A-4161-BEC5-4C2030B88EB5}" destId="{9CE113CE-B802-4E4E-9F92-537081F1BD91}" srcOrd="2" destOrd="0" presId="urn:microsoft.com/office/officeart/2005/8/layout/orgChart1"/>
    <dgm:cxn modelId="{EBFC9924-9188-4C88-BAE4-9128BF07996E}" type="presParOf" srcId="{67A137F4-D7EB-49E8-804B-53B7182994FE}" destId="{E3FFCAB2-E017-47E1-9D0D-F13B86E8C7D7}" srcOrd="4" destOrd="0" presId="urn:microsoft.com/office/officeart/2005/8/layout/orgChart1"/>
    <dgm:cxn modelId="{460E9453-421C-4C3B-8BA0-D5894B38433A}" type="presParOf" srcId="{67A137F4-D7EB-49E8-804B-53B7182994FE}" destId="{23AD335A-7938-427E-A3C2-92339F49D533}" srcOrd="5" destOrd="0" presId="urn:microsoft.com/office/officeart/2005/8/layout/orgChart1"/>
    <dgm:cxn modelId="{C770947C-D4C9-4703-BF3F-14D762139F4F}" type="presParOf" srcId="{23AD335A-7938-427E-A3C2-92339F49D533}" destId="{D4E68694-AC5C-42D3-AEBC-29FAE6756AB0}" srcOrd="0" destOrd="0" presId="urn:microsoft.com/office/officeart/2005/8/layout/orgChart1"/>
    <dgm:cxn modelId="{79CD9647-3B1A-4D17-A01F-EDC88F943F74}" type="presParOf" srcId="{D4E68694-AC5C-42D3-AEBC-29FAE6756AB0}" destId="{153E7DDB-9819-4F3B-A44D-271EFAF2E166}" srcOrd="0" destOrd="0" presId="urn:microsoft.com/office/officeart/2005/8/layout/orgChart1"/>
    <dgm:cxn modelId="{C54A4883-8BAE-4E33-B11A-BD537BF217E2}" type="presParOf" srcId="{D4E68694-AC5C-42D3-AEBC-29FAE6756AB0}" destId="{E9B3BBA0-9C1C-4CAB-BA89-B10F4EC2D9B0}" srcOrd="1" destOrd="0" presId="urn:microsoft.com/office/officeart/2005/8/layout/orgChart1"/>
    <dgm:cxn modelId="{0BC2480E-47C5-4F8F-BE2E-C830B7E3B2B8}" type="presParOf" srcId="{23AD335A-7938-427E-A3C2-92339F49D533}" destId="{C3353617-EE11-4059-B659-E837B77B0FD9}" srcOrd="1" destOrd="0" presId="urn:microsoft.com/office/officeart/2005/8/layout/orgChart1"/>
    <dgm:cxn modelId="{1999B351-EC21-4F02-8DA5-AEEB881340D3}" type="presParOf" srcId="{23AD335A-7938-427E-A3C2-92339F49D533}" destId="{988ECD78-7857-4ADF-8F85-74112FD8C3FC}" srcOrd="2" destOrd="0" presId="urn:microsoft.com/office/officeart/2005/8/layout/orgChart1"/>
    <dgm:cxn modelId="{A41E89BF-9FEE-4A0A-B891-A59F8E8CF6F2}" type="presParOf" srcId="{67A137F4-D7EB-49E8-804B-53B7182994FE}" destId="{12D31C24-B54B-4A2A-A186-A19FF6B1B2E1}" srcOrd="6" destOrd="0" presId="urn:microsoft.com/office/officeart/2005/8/layout/orgChart1"/>
    <dgm:cxn modelId="{A15D56DC-E1E2-4167-9A56-D9E9683F0712}" type="presParOf" srcId="{67A137F4-D7EB-49E8-804B-53B7182994FE}" destId="{41FEA8C0-36B0-4A21-BF6F-3C2D835C1FAC}" srcOrd="7" destOrd="0" presId="urn:microsoft.com/office/officeart/2005/8/layout/orgChart1"/>
    <dgm:cxn modelId="{C60DADF2-A462-4994-9F78-7C6BB145E853}" type="presParOf" srcId="{41FEA8C0-36B0-4A21-BF6F-3C2D835C1FAC}" destId="{94832001-2555-439C-A898-C12D3341812C}" srcOrd="0" destOrd="0" presId="urn:microsoft.com/office/officeart/2005/8/layout/orgChart1"/>
    <dgm:cxn modelId="{C6B7314D-6A94-4828-9269-CAE13F86A1DA}" type="presParOf" srcId="{94832001-2555-439C-A898-C12D3341812C}" destId="{C01180D9-56CE-429E-BE94-83C2B6ADE297}" srcOrd="0" destOrd="0" presId="urn:microsoft.com/office/officeart/2005/8/layout/orgChart1"/>
    <dgm:cxn modelId="{B38104AB-D81C-4B41-A710-17DA4FA6E84D}" type="presParOf" srcId="{94832001-2555-439C-A898-C12D3341812C}" destId="{3D2084CB-591F-4A8F-8C1E-1ACE3E733CE4}" srcOrd="1" destOrd="0" presId="urn:microsoft.com/office/officeart/2005/8/layout/orgChart1"/>
    <dgm:cxn modelId="{595E8F82-A664-4FC2-9B1F-69325949330C}" type="presParOf" srcId="{41FEA8C0-36B0-4A21-BF6F-3C2D835C1FAC}" destId="{1782436D-10C5-4B81-98AA-7568B8F048FD}" srcOrd="1" destOrd="0" presId="urn:microsoft.com/office/officeart/2005/8/layout/orgChart1"/>
    <dgm:cxn modelId="{2419491F-9535-401E-8279-5BC1B5F8A608}" type="presParOf" srcId="{41FEA8C0-36B0-4A21-BF6F-3C2D835C1FAC}" destId="{270C89EB-3941-4288-9710-C3707F2DFE8A}" srcOrd="2" destOrd="0" presId="urn:microsoft.com/office/officeart/2005/8/layout/orgChart1"/>
    <dgm:cxn modelId="{9DFA0E12-7341-4082-AF0E-8CA2D50EB4B6}" type="presParOf" srcId="{063EC13F-9596-4D08-9EB2-46CB7AF999A4}" destId="{FB6ED872-1E7A-4A29-97CE-0CB6BFAD66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3200" b="1" dirty="0">
              <a:solidFill>
                <a:schemeClr val="tx1"/>
              </a:solidFill>
              <a:effectLst>
                <a:outerShdw blurRad="38100" dist="38100" dir="2700000" algn="tl">
                  <a:srgbClr val="000000">
                    <a:alpha val="43137"/>
                  </a:srgbClr>
                </a:outerShdw>
              </a:effectLst>
            </a:rPr>
            <a:t>Oblasti vyžadujúce zlepšenie </a:t>
          </a:r>
          <a:endParaRPr lang="sk-SK" sz="32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066068C3-8598-40FA-8842-A8451B9094F3}">
      <dgm:prSet custT="1"/>
      <dgm:spPr/>
      <dgm:t>
        <a:bodyPr/>
        <a:lstStyle/>
        <a:p>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endParaRPr lang="sk-SK" sz="28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448BD675-8830-4946-81D1-D5733BBA4E5F}">
      <dgm:prSet custT="1"/>
      <dgm:spPr/>
      <dgm:t>
        <a:bodyPr/>
        <a:lstStyle/>
        <a:p>
          <a:pPr algn="just" rtl="0"/>
          <a:r>
            <a:rPr lang="sk-SK" sz="2800" dirty="0"/>
            <a:t>Rozvíjanie poznávacích kompetencií žiakov efektívnymi stratégiami vyučovania podporujúcimi rozvíjanie analytického, hodnotiaceho a tvorivého myslenia žiakov.</a:t>
          </a:r>
        </a:p>
      </dgm:t>
    </dgm:pt>
    <dgm:pt modelId="{EF8A7D5E-F223-44B7-B759-E0FD3D6741BC}" type="sibTrans" cxnId="{41B9260F-916E-4B54-8550-F00B9B6B5534}">
      <dgm:prSet/>
      <dgm:spPr/>
      <dgm:t>
        <a:bodyPr/>
        <a:lstStyle/>
        <a:p>
          <a:endParaRPr lang="sk-SK"/>
        </a:p>
      </dgm:t>
    </dgm:pt>
    <dgm:pt modelId="{25E39EF2-BAAA-443D-B331-B8ED1B8993E0}" type="parTrans" cxnId="{41B9260F-916E-4B54-8550-F00B9B6B5534}">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78419" custLinFactNeighborX="-822" custLinFactNeighborY="790">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12870" custScaleY="120930">
        <dgm:presLayoutVars>
          <dgm:bulletEnabled val="1"/>
        </dgm:presLayoutVars>
      </dgm:prSet>
      <dgm:spPr/>
      <dgm:t>
        <a:bodyPr/>
        <a:lstStyle/>
        <a:p>
          <a:endParaRPr lang="sk-SK"/>
        </a:p>
      </dgm:t>
    </dgm:pt>
  </dgm:ptLst>
  <dgm:cxnLst>
    <dgm:cxn modelId="{E6CD1D14-EA48-47AB-8066-5927E9495A9B}" srcId="{74018B88-0235-4AD9-84C2-D0C7C0B6529B}" destId="{19C83C09-58D8-42FB-B912-F6E85D8B3F32}" srcOrd="1" destOrd="0" parTransId="{250671A7-46CE-4D71-9CB1-276BDC83449E}" sibTransId="{178FE55E-2F7A-4620-B321-03E8983DDC5D}"/>
    <dgm:cxn modelId="{933BAC2F-C7C1-4821-8B54-38FC76A928A7}" srcId="{B6E92737-532B-4CED-AB53-F2917EEBB8D3}" destId="{74018B88-0235-4AD9-84C2-D0C7C0B6529B}" srcOrd="0" destOrd="0" parTransId="{ADE44FA9-E4CA-4FC1-BAAE-75763BD04DF3}" sibTransId="{78924703-455C-42C7-9B00-1AE9C94AAA19}"/>
    <dgm:cxn modelId="{2D10EF12-745E-4AAC-92B8-99DA18E0F6B5}" type="presOf" srcId="{B6E92737-532B-4CED-AB53-F2917EEBB8D3}" destId="{BBC72140-E735-4CBC-93C9-DD740AF3443F}" srcOrd="0" destOrd="0"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ED2B7677-BEB0-4130-8A7B-FE227E733B8F}" srcId="{74018B88-0235-4AD9-84C2-D0C7C0B6529B}" destId="{066068C3-8598-40FA-8842-A8451B9094F3}" srcOrd="2" destOrd="0" parTransId="{51CC6478-87C7-46C6-8460-2C55930269AF}" sibTransId="{448C66AC-4E6B-4156-B79A-0743AF316456}"/>
    <dgm:cxn modelId="{48437B03-1F1D-4F0E-8992-F09367539027}" type="presOf" srcId="{066068C3-8598-40FA-8842-A8451B9094F3}" destId="{E2EFFE7A-23B9-4274-837C-988B3447767D}" srcOrd="0" destOrd="2" presId="urn:microsoft.com/office/officeart/2005/8/layout/vList5"/>
    <dgm:cxn modelId="{6EE3F0B3-D8B9-45A9-B651-DEB159C0199D}" type="presOf" srcId="{74018B88-0235-4AD9-84C2-D0C7C0B6529B}" destId="{89D6BC8E-33A9-43C2-AD1D-8A03FD5EAD0F}" srcOrd="0" destOrd="0" presId="urn:microsoft.com/office/officeart/2005/8/layout/vList5"/>
    <dgm:cxn modelId="{F43F8148-5721-4E33-A209-53CEB750EC23}" type="presOf" srcId="{448BD675-8830-4946-81D1-D5733BBA4E5F}" destId="{E2EFFE7A-23B9-4274-837C-988B3447767D}" srcOrd="0" destOrd="0" presId="urn:microsoft.com/office/officeart/2005/8/layout/vList5"/>
    <dgm:cxn modelId="{20AB10B3-1BDA-4A42-B927-B80EDCA73C43}" type="presOf" srcId="{19C83C09-58D8-42FB-B912-F6E85D8B3F32}" destId="{E2EFFE7A-23B9-4274-837C-988B3447767D}" srcOrd="0" destOrd="1"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E92737-532B-4CED-AB53-F2917EEBB8D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sk-SK"/>
        </a:p>
      </dgm:t>
    </dgm:pt>
    <dgm:pt modelId="{74018B88-0235-4AD9-84C2-D0C7C0B6529B}">
      <dgm:prSet custT="1"/>
      <dgm:spPr/>
      <dgm:t>
        <a:bodyPr/>
        <a:lstStyle/>
        <a:p>
          <a:pPr rtl="0"/>
          <a:r>
            <a:rPr lang="sk-SK" sz="2400" b="1" dirty="0">
              <a:solidFill>
                <a:schemeClr val="tx1"/>
              </a:solidFill>
              <a:effectLst>
                <a:outerShdw blurRad="38100" dist="38100" dir="2700000" algn="tl">
                  <a:srgbClr val="000000">
                    <a:alpha val="43137"/>
                  </a:srgbClr>
                </a:outerShdw>
              </a:effectLst>
            </a:rPr>
            <a:t>Oblasti vyžadujúce zlepšenie </a:t>
          </a:r>
          <a:endParaRPr lang="sk-SK" sz="2400" dirty="0">
            <a:solidFill>
              <a:schemeClr val="tx1"/>
            </a:solidFill>
            <a:effectLst>
              <a:outerShdw blurRad="38100" dist="38100" dir="2700000" algn="tl">
                <a:srgbClr val="000000">
                  <a:alpha val="43137"/>
                </a:srgbClr>
              </a:outerShdw>
            </a:effectLst>
          </a:endParaRPr>
        </a:p>
      </dgm:t>
    </dgm:pt>
    <dgm:pt modelId="{ADE44FA9-E4CA-4FC1-BAAE-75763BD04DF3}" type="parTrans" cxnId="{933BAC2F-C7C1-4821-8B54-38FC76A928A7}">
      <dgm:prSet/>
      <dgm:spPr/>
      <dgm:t>
        <a:bodyPr/>
        <a:lstStyle/>
        <a:p>
          <a:endParaRPr lang="sk-SK"/>
        </a:p>
      </dgm:t>
    </dgm:pt>
    <dgm:pt modelId="{78924703-455C-42C7-9B00-1AE9C94AAA19}" type="sibTrans" cxnId="{933BAC2F-C7C1-4821-8B54-38FC76A928A7}">
      <dgm:prSet/>
      <dgm:spPr/>
      <dgm:t>
        <a:bodyPr/>
        <a:lstStyle/>
        <a:p>
          <a:endParaRPr lang="sk-SK"/>
        </a:p>
      </dgm:t>
    </dgm:pt>
    <dgm:pt modelId="{448BD675-8830-4946-81D1-D5733BBA4E5F}">
      <dgm:prSet custT="1"/>
      <dgm:spPr/>
      <dgm:t>
        <a:bodyPr/>
        <a:lstStyle/>
        <a:p>
          <a:pPr algn="just" rtl="0"/>
          <a:endParaRPr lang="sk-SK" sz="1600" dirty="0"/>
        </a:p>
      </dgm:t>
    </dgm:pt>
    <dgm:pt modelId="{25E39EF2-BAAA-443D-B331-B8ED1B8993E0}" type="parTrans" cxnId="{41B9260F-916E-4B54-8550-F00B9B6B5534}">
      <dgm:prSet/>
      <dgm:spPr/>
      <dgm:t>
        <a:bodyPr/>
        <a:lstStyle/>
        <a:p>
          <a:endParaRPr lang="sk-SK"/>
        </a:p>
      </dgm:t>
    </dgm:pt>
    <dgm:pt modelId="{EF8A7D5E-F223-44B7-B759-E0FD3D6741BC}" type="sibTrans" cxnId="{41B9260F-916E-4B54-8550-F00B9B6B5534}">
      <dgm:prSet/>
      <dgm:spPr/>
      <dgm:t>
        <a:bodyPr/>
        <a:lstStyle/>
        <a:p>
          <a:endParaRPr lang="sk-SK"/>
        </a:p>
      </dgm:t>
    </dgm:pt>
    <dgm:pt modelId="{066068C3-8598-40FA-8842-A8451B9094F3}">
      <dgm:prSet custT="1"/>
      <dgm:spPr/>
      <dgm:t>
        <a:bodyPr/>
        <a:lstStyle/>
        <a:p>
          <a:pPr algn="l"/>
          <a:endParaRPr lang="sk-SK" sz="1600" dirty="0"/>
        </a:p>
      </dgm:t>
    </dgm:pt>
    <dgm:pt modelId="{51CC6478-87C7-46C6-8460-2C55930269AF}" type="parTrans" cxnId="{ED2B7677-BEB0-4130-8A7B-FE227E733B8F}">
      <dgm:prSet/>
      <dgm:spPr/>
      <dgm:t>
        <a:bodyPr/>
        <a:lstStyle/>
        <a:p>
          <a:endParaRPr lang="sk-SK"/>
        </a:p>
      </dgm:t>
    </dgm:pt>
    <dgm:pt modelId="{448C66AC-4E6B-4156-B79A-0743AF316456}" type="sibTrans" cxnId="{ED2B7677-BEB0-4130-8A7B-FE227E733B8F}">
      <dgm:prSet/>
      <dgm:spPr/>
      <dgm:t>
        <a:bodyPr/>
        <a:lstStyle/>
        <a:p>
          <a:endParaRPr lang="sk-SK"/>
        </a:p>
      </dgm:t>
    </dgm:pt>
    <dgm:pt modelId="{19C83C09-58D8-42FB-B912-F6E85D8B3F32}">
      <dgm:prSet custT="1"/>
      <dgm:spPr/>
      <dgm:t>
        <a:bodyPr/>
        <a:lstStyle/>
        <a:p>
          <a:pPr algn="l"/>
          <a:endParaRPr lang="sk-SK" sz="1600" dirty="0"/>
        </a:p>
      </dgm:t>
    </dgm:pt>
    <dgm:pt modelId="{250671A7-46CE-4D71-9CB1-276BDC83449E}" type="parTrans" cxnId="{E6CD1D14-EA48-47AB-8066-5927E9495A9B}">
      <dgm:prSet/>
      <dgm:spPr/>
      <dgm:t>
        <a:bodyPr/>
        <a:lstStyle/>
        <a:p>
          <a:endParaRPr lang="sk-SK"/>
        </a:p>
      </dgm:t>
    </dgm:pt>
    <dgm:pt modelId="{178FE55E-2F7A-4620-B321-03E8983DDC5D}" type="sibTrans" cxnId="{E6CD1D14-EA48-47AB-8066-5927E9495A9B}">
      <dgm:prSet/>
      <dgm:spPr/>
      <dgm:t>
        <a:bodyPr/>
        <a:lstStyle/>
        <a:p>
          <a:endParaRPr lang="sk-SK"/>
        </a:p>
      </dgm:t>
    </dgm:pt>
    <dgm:pt modelId="{AD0C7081-DB79-4ADF-899D-C134089469CF}">
      <dgm:prSet custT="1"/>
      <dgm:spPr/>
      <dgm:t>
        <a:bodyPr/>
        <a:lstStyle/>
        <a:p>
          <a:pPr algn="just"/>
          <a:r>
            <a:rPr lang="sk-SK" sz="2400" dirty="0"/>
            <a:t>rozvíjanie kompetencie  k </a:t>
          </a:r>
          <a:r>
            <a:rPr lang="sk-SK" sz="2400" b="1" dirty="0"/>
            <a:t>celoživotnému učeniu sa žiaka </a:t>
          </a:r>
          <a:r>
            <a:rPr lang="sk-SK" sz="2400" dirty="0"/>
            <a:t>pomocou stratégií podporujúcich ich aktívne činnostné učenie sa a kritické myslenie vedením k:</a:t>
          </a:r>
        </a:p>
      </dgm:t>
    </dgm:pt>
    <dgm:pt modelId="{E82407F5-10B4-458C-9E9D-419259BC7ED9}" type="parTrans" cxnId="{91C13B18-392C-4ED7-AB80-A58C8C0BFA1A}">
      <dgm:prSet/>
      <dgm:spPr/>
      <dgm:t>
        <a:bodyPr/>
        <a:lstStyle/>
        <a:p>
          <a:endParaRPr lang="sk-SK"/>
        </a:p>
      </dgm:t>
    </dgm:pt>
    <dgm:pt modelId="{D8531886-AE40-4111-A653-37AAE2D1A247}" type="sibTrans" cxnId="{91C13B18-392C-4ED7-AB80-A58C8C0BFA1A}">
      <dgm:prSet/>
      <dgm:spPr/>
      <dgm:t>
        <a:bodyPr/>
        <a:lstStyle/>
        <a:p>
          <a:endParaRPr lang="sk-SK"/>
        </a:p>
      </dgm:t>
    </dgm:pt>
    <dgm:pt modelId="{3F3B01D8-BC56-40C7-8845-C6BFF2A8A01B}">
      <dgm:prSet custT="1"/>
      <dgm:spPr/>
      <dgm:t>
        <a:bodyPr/>
        <a:lstStyle/>
        <a:p>
          <a:pPr algn="just"/>
          <a:r>
            <a:rPr lang="sk-SK" sz="2400" dirty="0"/>
            <a:t>efektívnemu využívaniu </a:t>
          </a:r>
          <a:r>
            <a:rPr lang="sk-SK" sz="2400" b="1" dirty="0"/>
            <a:t>chyby</a:t>
          </a:r>
          <a:r>
            <a:rPr lang="sk-SK" sz="2400" dirty="0"/>
            <a:t> ako prostriedku na zlepšenie výkonu žiakov, </a:t>
          </a:r>
        </a:p>
      </dgm:t>
    </dgm:pt>
    <dgm:pt modelId="{E4AD9ABF-1343-46B4-80BF-D83630DD0D3B}" type="parTrans" cxnId="{C48F356C-C2CB-442D-8740-3F44CBDACEBE}">
      <dgm:prSet/>
      <dgm:spPr/>
      <dgm:t>
        <a:bodyPr/>
        <a:lstStyle/>
        <a:p>
          <a:endParaRPr lang="sk-SK"/>
        </a:p>
      </dgm:t>
    </dgm:pt>
    <dgm:pt modelId="{2297D424-44DE-45E1-9A1B-7AB2F38CF3CB}" type="sibTrans" cxnId="{C48F356C-C2CB-442D-8740-3F44CBDACEBE}">
      <dgm:prSet/>
      <dgm:spPr/>
      <dgm:t>
        <a:bodyPr/>
        <a:lstStyle/>
        <a:p>
          <a:endParaRPr lang="sk-SK"/>
        </a:p>
      </dgm:t>
    </dgm:pt>
    <dgm:pt modelId="{812CB3A5-0C95-43F3-8DA8-66D0569B09DF}">
      <dgm:prSet custT="1"/>
      <dgm:spPr/>
      <dgm:t>
        <a:bodyPr/>
        <a:lstStyle/>
        <a:p>
          <a:pPr algn="just"/>
          <a:r>
            <a:rPr lang="sk-SK" sz="2400" b="1" dirty="0"/>
            <a:t>sebahodnoteniu</a:t>
          </a:r>
          <a:r>
            <a:rPr lang="sk-SK" sz="2400" dirty="0"/>
            <a:t> žiaka smerom k jeho výkonu – úspech/neúspech, možnosť/spôsob zlepšenia sa,</a:t>
          </a:r>
        </a:p>
      </dgm:t>
    </dgm:pt>
    <dgm:pt modelId="{777103DF-CBFE-4597-8C5C-FC6E3C728962}" type="parTrans" cxnId="{4DFE52A4-9DF7-4C4A-8A40-CEA9D80D238A}">
      <dgm:prSet/>
      <dgm:spPr/>
      <dgm:t>
        <a:bodyPr/>
        <a:lstStyle/>
        <a:p>
          <a:endParaRPr lang="sk-SK"/>
        </a:p>
      </dgm:t>
    </dgm:pt>
    <dgm:pt modelId="{E53AD05E-548B-4759-81BC-635251F9EDF6}" type="sibTrans" cxnId="{4DFE52A4-9DF7-4C4A-8A40-CEA9D80D238A}">
      <dgm:prSet/>
      <dgm:spPr/>
      <dgm:t>
        <a:bodyPr/>
        <a:lstStyle/>
        <a:p>
          <a:endParaRPr lang="sk-SK"/>
        </a:p>
      </dgm:t>
    </dgm:pt>
    <dgm:pt modelId="{E6056983-78FD-43C0-86CF-07AC702DFC95}">
      <dgm:prSet custT="1"/>
      <dgm:spPr/>
      <dgm:t>
        <a:bodyPr/>
        <a:lstStyle/>
        <a:p>
          <a:pPr algn="just"/>
          <a:r>
            <a:rPr lang="sk-SK" sz="2400" dirty="0"/>
            <a:t>rozvíjaniu </a:t>
          </a:r>
          <a:r>
            <a:rPr lang="sk-SK" sz="2400" b="1" dirty="0"/>
            <a:t>schopnosti regulovať postupy </a:t>
          </a:r>
          <a:r>
            <a:rPr lang="sk-SK" sz="2400" dirty="0"/>
            <a:t>v učení sa žiaka  podľa hodnotenia jeho výkonu (reakcia na </a:t>
          </a:r>
          <a:r>
            <a:rPr lang="sk-SK" sz="2400" dirty="0" err="1"/>
            <a:t>formatívne</a:t>
          </a:r>
          <a:r>
            <a:rPr lang="sk-SK" sz="2400" dirty="0"/>
            <a:t> hodnotenie učiteľa),</a:t>
          </a:r>
        </a:p>
      </dgm:t>
    </dgm:pt>
    <dgm:pt modelId="{449F15E9-82D4-470D-9CC3-ABBD878B04CC}" type="parTrans" cxnId="{DB8D299E-8AA4-4159-936B-F90E906EEF62}">
      <dgm:prSet/>
      <dgm:spPr/>
      <dgm:t>
        <a:bodyPr/>
        <a:lstStyle/>
        <a:p>
          <a:endParaRPr lang="sk-SK"/>
        </a:p>
      </dgm:t>
    </dgm:pt>
    <dgm:pt modelId="{AA202C68-D169-47B5-A4BD-F4588E2F578C}" type="sibTrans" cxnId="{DB8D299E-8AA4-4159-936B-F90E906EEF62}">
      <dgm:prSet/>
      <dgm:spPr/>
      <dgm:t>
        <a:bodyPr/>
        <a:lstStyle/>
        <a:p>
          <a:endParaRPr lang="sk-SK"/>
        </a:p>
      </dgm:t>
    </dgm:pt>
    <dgm:pt modelId="{E6F07B7A-50DC-490B-ACF3-36BF78C33C37}">
      <dgm:prSet custT="1"/>
      <dgm:spPr/>
      <dgm:t>
        <a:bodyPr/>
        <a:lstStyle/>
        <a:p>
          <a:pPr algn="just"/>
          <a:r>
            <a:rPr lang="sk-SK" sz="2400" b="1" dirty="0"/>
            <a:t>práci v skupine  </a:t>
          </a:r>
          <a:r>
            <a:rPr lang="sk-SK" sz="2400" b="0" dirty="0"/>
            <a:t>s</a:t>
          </a:r>
          <a:r>
            <a:rPr lang="sk-SK" sz="2400" b="1" dirty="0"/>
            <a:t> </a:t>
          </a:r>
          <a:r>
            <a:rPr lang="sk-SK" sz="2400" b="0" dirty="0"/>
            <a:t>dôrazom na jej komplexné prevedenie a rozvíjanie</a:t>
          </a:r>
          <a:r>
            <a:rPr lang="sk-SK" sz="2400" dirty="0"/>
            <a:t> zodpovednosti za vlastné učenie sa a prácu s cieľom vyriešiť úlohy na základe spoločného riešenia a upevňovať pocit spolupatričnosti medzi členmi.</a:t>
          </a:r>
        </a:p>
      </dgm:t>
    </dgm:pt>
    <dgm:pt modelId="{856C1F27-719F-44C1-9F65-B83857930F02}" type="parTrans" cxnId="{42AB04D1-7866-489E-8FDF-A65AA1E263B9}">
      <dgm:prSet/>
      <dgm:spPr/>
      <dgm:t>
        <a:bodyPr/>
        <a:lstStyle/>
        <a:p>
          <a:endParaRPr lang="sk-SK"/>
        </a:p>
      </dgm:t>
    </dgm:pt>
    <dgm:pt modelId="{353F70D8-BED7-4458-A972-DDBA0B14F3F9}" type="sibTrans" cxnId="{42AB04D1-7866-489E-8FDF-A65AA1E263B9}">
      <dgm:prSet/>
      <dgm:spPr/>
      <dgm:t>
        <a:bodyPr/>
        <a:lstStyle/>
        <a:p>
          <a:endParaRPr lang="sk-SK"/>
        </a:p>
      </dgm:t>
    </dgm:pt>
    <dgm:pt modelId="{BBC72140-E735-4CBC-93C9-DD740AF3443F}" type="pres">
      <dgm:prSet presAssocID="{B6E92737-532B-4CED-AB53-F2917EEBB8D3}" presName="Name0" presStyleCnt="0">
        <dgm:presLayoutVars>
          <dgm:dir/>
          <dgm:animLvl val="lvl"/>
          <dgm:resizeHandles val="exact"/>
        </dgm:presLayoutVars>
      </dgm:prSet>
      <dgm:spPr/>
      <dgm:t>
        <a:bodyPr/>
        <a:lstStyle/>
        <a:p>
          <a:endParaRPr lang="sk-SK"/>
        </a:p>
      </dgm:t>
    </dgm:pt>
    <dgm:pt modelId="{3FC2354B-1A1F-4D0A-A730-E3AA83E2D19D}" type="pres">
      <dgm:prSet presAssocID="{74018B88-0235-4AD9-84C2-D0C7C0B6529B}" presName="linNode" presStyleCnt="0"/>
      <dgm:spPr/>
    </dgm:pt>
    <dgm:pt modelId="{89D6BC8E-33A9-43C2-AD1D-8A03FD5EAD0F}" type="pres">
      <dgm:prSet presAssocID="{74018B88-0235-4AD9-84C2-D0C7C0B6529B}" presName="parentText" presStyleLbl="node1" presStyleIdx="0" presStyleCnt="1" custScaleX="49402" custLinFactNeighborX="411">
        <dgm:presLayoutVars>
          <dgm:chMax val="1"/>
          <dgm:bulletEnabled val="1"/>
        </dgm:presLayoutVars>
      </dgm:prSet>
      <dgm:spPr/>
      <dgm:t>
        <a:bodyPr/>
        <a:lstStyle/>
        <a:p>
          <a:endParaRPr lang="sk-SK"/>
        </a:p>
      </dgm:t>
    </dgm:pt>
    <dgm:pt modelId="{E2EFFE7A-23B9-4274-837C-988B3447767D}" type="pres">
      <dgm:prSet presAssocID="{74018B88-0235-4AD9-84C2-D0C7C0B6529B}" presName="descendantText" presStyleLbl="alignAccFollowNode1" presStyleIdx="0" presStyleCnt="1" custScaleX="140189" custScaleY="124046" custLinFactNeighborX="0">
        <dgm:presLayoutVars>
          <dgm:bulletEnabled val="1"/>
        </dgm:presLayoutVars>
      </dgm:prSet>
      <dgm:spPr/>
      <dgm:t>
        <a:bodyPr/>
        <a:lstStyle/>
        <a:p>
          <a:endParaRPr lang="sk-SK"/>
        </a:p>
      </dgm:t>
    </dgm:pt>
  </dgm:ptLst>
  <dgm:cxnLst>
    <dgm:cxn modelId="{335A4DFA-5B08-4653-A1DE-7CC4F7119D0B}" type="presOf" srcId="{E6056983-78FD-43C0-86CF-07AC702DFC95}" destId="{E2EFFE7A-23B9-4274-837C-988B3447767D}" srcOrd="0" destOrd="4" presId="urn:microsoft.com/office/officeart/2005/8/layout/vList5"/>
    <dgm:cxn modelId="{F43F8148-5721-4E33-A209-53CEB750EC23}" type="presOf" srcId="{448BD675-8830-4946-81D1-D5733BBA4E5F}" destId="{E2EFFE7A-23B9-4274-837C-988B3447767D}" srcOrd="0" destOrd="0" presId="urn:microsoft.com/office/officeart/2005/8/layout/vList5"/>
    <dgm:cxn modelId="{DB8D299E-8AA4-4159-936B-F90E906EEF62}" srcId="{74018B88-0235-4AD9-84C2-D0C7C0B6529B}" destId="{E6056983-78FD-43C0-86CF-07AC702DFC95}" srcOrd="4" destOrd="0" parTransId="{449F15E9-82D4-470D-9CC3-ABBD878B04CC}" sibTransId="{AA202C68-D169-47B5-A4BD-F4588E2F578C}"/>
    <dgm:cxn modelId="{ED2B7677-BEB0-4130-8A7B-FE227E733B8F}" srcId="{74018B88-0235-4AD9-84C2-D0C7C0B6529B}" destId="{066068C3-8598-40FA-8842-A8451B9094F3}" srcOrd="7" destOrd="0" parTransId="{51CC6478-87C7-46C6-8460-2C55930269AF}" sibTransId="{448C66AC-4E6B-4156-B79A-0743AF316456}"/>
    <dgm:cxn modelId="{48437B03-1F1D-4F0E-8992-F09367539027}" type="presOf" srcId="{066068C3-8598-40FA-8842-A8451B9094F3}" destId="{E2EFFE7A-23B9-4274-837C-988B3447767D}" srcOrd="0" destOrd="7" presId="urn:microsoft.com/office/officeart/2005/8/layout/vList5"/>
    <dgm:cxn modelId="{933BAC2F-C7C1-4821-8B54-38FC76A928A7}" srcId="{B6E92737-532B-4CED-AB53-F2917EEBB8D3}" destId="{74018B88-0235-4AD9-84C2-D0C7C0B6529B}" srcOrd="0" destOrd="0" parTransId="{ADE44FA9-E4CA-4FC1-BAAE-75763BD04DF3}" sibTransId="{78924703-455C-42C7-9B00-1AE9C94AAA19}"/>
    <dgm:cxn modelId="{42AB04D1-7866-489E-8FDF-A65AA1E263B9}" srcId="{74018B88-0235-4AD9-84C2-D0C7C0B6529B}" destId="{E6F07B7A-50DC-490B-ACF3-36BF78C33C37}" srcOrd="5" destOrd="0" parTransId="{856C1F27-719F-44C1-9F65-B83857930F02}" sibTransId="{353F70D8-BED7-4458-A972-DDBA0B14F3F9}"/>
    <dgm:cxn modelId="{4DFE52A4-9DF7-4C4A-8A40-CEA9D80D238A}" srcId="{74018B88-0235-4AD9-84C2-D0C7C0B6529B}" destId="{812CB3A5-0C95-43F3-8DA8-66D0569B09DF}" srcOrd="3" destOrd="0" parTransId="{777103DF-CBFE-4597-8C5C-FC6E3C728962}" sibTransId="{E53AD05E-548B-4759-81BC-635251F9EDF6}"/>
    <dgm:cxn modelId="{20AB10B3-1BDA-4A42-B927-B80EDCA73C43}" type="presOf" srcId="{19C83C09-58D8-42FB-B912-F6E85D8B3F32}" destId="{E2EFFE7A-23B9-4274-837C-988B3447767D}" srcOrd="0" destOrd="6" presId="urn:microsoft.com/office/officeart/2005/8/layout/vList5"/>
    <dgm:cxn modelId="{E6CD1D14-EA48-47AB-8066-5927E9495A9B}" srcId="{74018B88-0235-4AD9-84C2-D0C7C0B6529B}" destId="{19C83C09-58D8-42FB-B912-F6E85D8B3F32}" srcOrd="6" destOrd="0" parTransId="{250671A7-46CE-4D71-9CB1-276BDC83449E}" sibTransId="{178FE55E-2F7A-4620-B321-03E8983DDC5D}"/>
    <dgm:cxn modelId="{2D10EF12-745E-4AAC-92B8-99DA18E0F6B5}" type="presOf" srcId="{B6E92737-532B-4CED-AB53-F2917EEBB8D3}" destId="{BBC72140-E735-4CBC-93C9-DD740AF3443F}" srcOrd="0" destOrd="0" presId="urn:microsoft.com/office/officeart/2005/8/layout/vList5"/>
    <dgm:cxn modelId="{C31A4FDA-2751-4523-974E-184C329AD766}" type="presOf" srcId="{AD0C7081-DB79-4ADF-899D-C134089469CF}" destId="{E2EFFE7A-23B9-4274-837C-988B3447767D}" srcOrd="0" destOrd="1" presId="urn:microsoft.com/office/officeart/2005/8/layout/vList5"/>
    <dgm:cxn modelId="{3C78E914-9075-4944-B98B-674C5B962ED0}" type="presOf" srcId="{E6F07B7A-50DC-490B-ACF3-36BF78C33C37}" destId="{E2EFFE7A-23B9-4274-837C-988B3447767D}" srcOrd="0" destOrd="5" presId="urn:microsoft.com/office/officeart/2005/8/layout/vList5"/>
    <dgm:cxn modelId="{6EE3F0B3-D8B9-45A9-B651-DEB159C0199D}" type="presOf" srcId="{74018B88-0235-4AD9-84C2-D0C7C0B6529B}" destId="{89D6BC8E-33A9-43C2-AD1D-8A03FD5EAD0F}" srcOrd="0" destOrd="0" presId="urn:microsoft.com/office/officeart/2005/8/layout/vList5"/>
    <dgm:cxn modelId="{B9C3CCC0-8BE3-42D1-8264-51B26759800B}" type="presOf" srcId="{3F3B01D8-BC56-40C7-8845-C6BFF2A8A01B}" destId="{E2EFFE7A-23B9-4274-837C-988B3447767D}" srcOrd="0" destOrd="2" presId="urn:microsoft.com/office/officeart/2005/8/layout/vList5"/>
    <dgm:cxn modelId="{41B9260F-916E-4B54-8550-F00B9B6B5534}" srcId="{74018B88-0235-4AD9-84C2-D0C7C0B6529B}" destId="{448BD675-8830-4946-81D1-D5733BBA4E5F}" srcOrd="0" destOrd="0" parTransId="{25E39EF2-BAAA-443D-B331-B8ED1B8993E0}" sibTransId="{EF8A7D5E-F223-44B7-B759-E0FD3D6741BC}"/>
    <dgm:cxn modelId="{91C13B18-392C-4ED7-AB80-A58C8C0BFA1A}" srcId="{74018B88-0235-4AD9-84C2-D0C7C0B6529B}" destId="{AD0C7081-DB79-4ADF-899D-C134089469CF}" srcOrd="1" destOrd="0" parTransId="{E82407F5-10B4-458C-9E9D-419259BC7ED9}" sibTransId="{D8531886-AE40-4111-A653-37AAE2D1A247}"/>
    <dgm:cxn modelId="{C48F356C-C2CB-442D-8740-3F44CBDACEBE}" srcId="{74018B88-0235-4AD9-84C2-D0C7C0B6529B}" destId="{3F3B01D8-BC56-40C7-8845-C6BFF2A8A01B}" srcOrd="2" destOrd="0" parTransId="{E4AD9ABF-1343-46B4-80BF-D83630DD0D3B}" sibTransId="{2297D424-44DE-45E1-9A1B-7AB2F38CF3CB}"/>
    <dgm:cxn modelId="{E0668435-A63B-42C5-911E-9E9C26B8EA7D}" type="presOf" srcId="{812CB3A5-0C95-43F3-8DA8-66D0569B09DF}" destId="{E2EFFE7A-23B9-4274-837C-988B3447767D}" srcOrd="0" destOrd="3" presId="urn:microsoft.com/office/officeart/2005/8/layout/vList5"/>
    <dgm:cxn modelId="{A2C5F785-EA90-41E8-AD53-A7FF2F26B338}" type="presParOf" srcId="{BBC72140-E735-4CBC-93C9-DD740AF3443F}" destId="{3FC2354B-1A1F-4D0A-A730-E3AA83E2D19D}" srcOrd="0" destOrd="0" presId="urn:microsoft.com/office/officeart/2005/8/layout/vList5"/>
    <dgm:cxn modelId="{9F169B9C-E4F5-44BB-BDD8-2DF5FE5CB02A}" type="presParOf" srcId="{3FC2354B-1A1F-4D0A-A730-E3AA83E2D19D}" destId="{89D6BC8E-33A9-43C2-AD1D-8A03FD5EAD0F}" srcOrd="0" destOrd="0" presId="urn:microsoft.com/office/officeart/2005/8/layout/vList5"/>
    <dgm:cxn modelId="{CF77117C-CC71-490B-8C7B-38B6F3516D04}" type="presParOf" srcId="{3FC2354B-1A1F-4D0A-A730-E3AA83E2D19D}" destId="{E2EFFE7A-23B9-4274-837C-988B344776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2CDE96-F69D-4036-BB8A-B344701A4086}"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sk-SK"/>
        </a:p>
      </dgm:t>
    </dgm:pt>
    <dgm:pt modelId="{7E4109CB-598A-46A3-8897-317ABEE2574B}">
      <dgm:prSet phldrT="[Text]" custT="1"/>
      <dgm:spPr/>
      <dgm:t>
        <a:bodyPr/>
        <a:lstStyle/>
        <a:p>
          <a:r>
            <a:rPr lang="sk-SK" sz="2000" dirty="0"/>
            <a:t>vedomosť</a:t>
          </a:r>
        </a:p>
      </dgm:t>
    </dgm:pt>
    <dgm:pt modelId="{D23EC310-AC9F-40AC-9A89-BE4D23AA8DD8}" type="parTrans" cxnId="{CD4524C1-9B0C-422A-8B41-CF30953566AA}">
      <dgm:prSet/>
      <dgm:spPr/>
      <dgm:t>
        <a:bodyPr/>
        <a:lstStyle/>
        <a:p>
          <a:endParaRPr lang="sk-SK"/>
        </a:p>
      </dgm:t>
    </dgm:pt>
    <dgm:pt modelId="{A1066C66-00EF-4753-89B9-24DC795F05BE}" type="sibTrans" cxnId="{CD4524C1-9B0C-422A-8B41-CF30953566AA}">
      <dgm:prSet/>
      <dgm:spPr/>
      <dgm:t>
        <a:bodyPr/>
        <a:lstStyle/>
        <a:p>
          <a:endParaRPr lang="sk-SK"/>
        </a:p>
      </dgm:t>
    </dgm:pt>
    <dgm:pt modelId="{D8DF6E19-6A7D-438F-AC18-9586F5C6B74B}">
      <dgm:prSet phldrT="[Text]"/>
      <dgm:spPr/>
      <dgm:t>
        <a:bodyPr/>
        <a:lstStyle/>
        <a:p>
          <a:r>
            <a:rPr lang="sk-SK" dirty="0"/>
            <a:t>porozumenie</a:t>
          </a:r>
        </a:p>
      </dgm:t>
    </dgm:pt>
    <dgm:pt modelId="{88438783-665A-44FB-A2AF-80488C30E69F}" type="parTrans" cxnId="{CFDB3F56-DE1E-4F36-992D-C514C2EC8E8F}">
      <dgm:prSet/>
      <dgm:spPr/>
      <dgm:t>
        <a:bodyPr/>
        <a:lstStyle/>
        <a:p>
          <a:endParaRPr lang="sk-SK"/>
        </a:p>
      </dgm:t>
    </dgm:pt>
    <dgm:pt modelId="{D676CBE2-340C-4FE3-9C50-56A6796C3B21}" type="sibTrans" cxnId="{CFDB3F56-DE1E-4F36-992D-C514C2EC8E8F}">
      <dgm:prSet/>
      <dgm:spPr/>
      <dgm:t>
        <a:bodyPr/>
        <a:lstStyle/>
        <a:p>
          <a:endParaRPr lang="sk-SK"/>
        </a:p>
      </dgm:t>
    </dgm:pt>
    <dgm:pt modelId="{715B6D27-B71B-47E4-886C-90AC2D718D3B}">
      <dgm:prSet phldrT="[Text]"/>
      <dgm:spPr/>
      <dgm:t>
        <a:bodyPr/>
        <a:lstStyle/>
        <a:p>
          <a:r>
            <a:rPr lang="sk-SK" dirty="0"/>
            <a:t>aplikácia</a:t>
          </a:r>
        </a:p>
      </dgm:t>
    </dgm:pt>
    <dgm:pt modelId="{F68FD1B2-3E8F-4F93-AD13-74EC5E97B912}" type="parTrans" cxnId="{CE262BB6-2F88-4694-A599-BC8DDA052B99}">
      <dgm:prSet/>
      <dgm:spPr/>
      <dgm:t>
        <a:bodyPr/>
        <a:lstStyle/>
        <a:p>
          <a:endParaRPr lang="sk-SK"/>
        </a:p>
      </dgm:t>
    </dgm:pt>
    <dgm:pt modelId="{DFD44EFD-0C2A-4758-9422-EA3ABBF42D30}" type="sibTrans" cxnId="{CE262BB6-2F88-4694-A599-BC8DDA052B99}">
      <dgm:prSet/>
      <dgm:spPr/>
      <dgm:t>
        <a:bodyPr/>
        <a:lstStyle/>
        <a:p>
          <a:endParaRPr lang="sk-SK"/>
        </a:p>
      </dgm:t>
    </dgm:pt>
    <dgm:pt modelId="{7977ED5F-5EE4-467A-8F05-A910736534E4}" type="pres">
      <dgm:prSet presAssocID="{D12CDE96-F69D-4036-BB8A-B344701A4086}" presName="rootnode" presStyleCnt="0">
        <dgm:presLayoutVars>
          <dgm:chMax/>
          <dgm:chPref/>
          <dgm:dir/>
          <dgm:animLvl val="lvl"/>
        </dgm:presLayoutVars>
      </dgm:prSet>
      <dgm:spPr/>
      <dgm:t>
        <a:bodyPr/>
        <a:lstStyle/>
        <a:p>
          <a:endParaRPr lang="sk-SK"/>
        </a:p>
      </dgm:t>
    </dgm:pt>
    <dgm:pt modelId="{6F8B2B61-051B-4C0D-81AB-118737955F3D}" type="pres">
      <dgm:prSet presAssocID="{7E4109CB-598A-46A3-8897-317ABEE2574B}" presName="composite" presStyleCnt="0"/>
      <dgm:spPr/>
    </dgm:pt>
    <dgm:pt modelId="{19638EA8-32CF-4A6A-9574-727C88CFDAF7}" type="pres">
      <dgm:prSet presAssocID="{7E4109CB-598A-46A3-8897-317ABEE2574B}" presName="LShape" presStyleLbl="alignNode1" presStyleIdx="0" presStyleCnt="5"/>
      <dgm:spPr/>
    </dgm:pt>
    <dgm:pt modelId="{5F382E9B-2B1D-4966-82E6-B03CB470B179}" type="pres">
      <dgm:prSet presAssocID="{7E4109CB-598A-46A3-8897-317ABEE2574B}" presName="ParentText" presStyleLbl="revTx" presStyleIdx="0" presStyleCnt="3">
        <dgm:presLayoutVars>
          <dgm:chMax val="0"/>
          <dgm:chPref val="0"/>
          <dgm:bulletEnabled val="1"/>
        </dgm:presLayoutVars>
      </dgm:prSet>
      <dgm:spPr/>
      <dgm:t>
        <a:bodyPr/>
        <a:lstStyle/>
        <a:p>
          <a:endParaRPr lang="sk-SK"/>
        </a:p>
      </dgm:t>
    </dgm:pt>
    <dgm:pt modelId="{BD9F89B3-D5F0-46B9-B9E5-D3C4C97EFADB}" type="pres">
      <dgm:prSet presAssocID="{7E4109CB-598A-46A3-8897-317ABEE2574B}" presName="Triangle" presStyleLbl="alignNode1" presStyleIdx="1" presStyleCnt="5"/>
      <dgm:spPr/>
    </dgm:pt>
    <dgm:pt modelId="{5E8909F2-2362-4120-A977-6B20A5F1236E}" type="pres">
      <dgm:prSet presAssocID="{A1066C66-00EF-4753-89B9-24DC795F05BE}" presName="sibTrans" presStyleCnt="0"/>
      <dgm:spPr/>
    </dgm:pt>
    <dgm:pt modelId="{1266F91D-5E25-4539-A679-4BC5ECD114FA}" type="pres">
      <dgm:prSet presAssocID="{A1066C66-00EF-4753-89B9-24DC795F05BE}" presName="space" presStyleCnt="0"/>
      <dgm:spPr/>
    </dgm:pt>
    <dgm:pt modelId="{D1218274-170C-4A24-867F-42CD8786C446}" type="pres">
      <dgm:prSet presAssocID="{D8DF6E19-6A7D-438F-AC18-9586F5C6B74B}" presName="composite" presStyleCnt="0"/>
      <dgm:spPr/>
    </dgm:pt>
    <dgm:pt modelId="{77235316-2ECF-482D-9689-B9692977716D}" type="pres">
      <dgm:prSet presAssocID="{D8DF6E19-6A7D-438F-AC18-9586F5C6B74B}" presName="LShape" presStyleLbl="alignNode1" presStyleIdx="2" presStyleCnt="5"/>
      <dgm:spPr/>
    </dgm:pt>
    <dgm:pt modelId="{8C12D61E-4072-4655-B973-1F5EF16C94D8}" type="pres">
      <dgm:prSet presAssocID="{D8DF6E19-6A7D-438F-AC18-9586F5C6B74B}" presName="ParentText" presStyleLbl="revTx" presStyleIdx="1" presStyleCnt="3">
        <dgm:presLayoutVars>
          <dgm:chMax val="0"/>
          <dgm:chPref val="0"/>
          <dgm:bulletEnabled val="1"/>
        </dgm:presLayoutVars>
      </dgm:prSet>
      <dgm:spPr/>
      <dgm:t>
        <a:bodyPr/>
        <a:lstStyle/>
        <a:p>
          <a:endParaRPr lang="sk-SK"/>
        </a:p>
      </dgm:t>
    </dgm:pt>
    <dgm:pt modelId="{1F3B3545-2DB8-435B-9277-FCA86461ED87}" type="pres">
      <dgm:prSet presAssocID="{D8DF6E19-6A7D-438F-AC18-9586F5C6B74B}" presName="Triangle" presStyleLbl="alignNode1" presStyleIdx="3" presStyleCnt="5"/>
      <dgm:spPr/>
    </dgm:pt>
    <dgm:pt modelId="{FA92C24C-C765-467C-97F0-F3B03B269D12}" type="pres">
      <dgm:prSet presAssocID="{D676CBE2-340C-4FE3-9C50-56A6796C3B21}" presName="sibTrans" presStyleCnt="0"/>
      <dgm:spPr/>
    </dgm:pt>
    <dgm:pt modelId="{B2922162-344C-4351-B7A2-F7C0D0E11537}" type="pres">
      <dgm:prSet presAssocID="{D676CBE2-340C-4FE3-9C50-56A6796C3B21}" presName="space" presStyleCnt="0"/>
      <dgm:spPr/>
    </dgm:pt>
    <dgm:pt modelId="{F6BBDF63-E230-4CC8-94E6-698E66A457BC}" type="pres">
      <dgm:prSet presAssocID="{715B6D27-B71B-47E4-886C-90AC2D718D3B}" presName="composite" presStyleCnt="0"/>
      <dgm:spPr/>
    </dgm:pt>
    <dgm:pt modelId="{2F3ED108-A75A-4394-B73F-A865F421A157}" type="pres">
      <dgm:prSet presAssocID="{715B6D27-B71B-47E4-886C-90AC2D718D3B}" presName="LShape" presStyleLbl="alignNode1" presStyleIdx="4" presStyleCnt="5"/>
      <dgm:spPr/>
    </dgm:pt>
    <dgm:pt modelId="{1A3B5A37-C73D-4779-A240-1DFFB075C6E1}" type="pres">
      <dgm:prSet presAssocID="{715B6D27-B71B-47E4-886C-90AC2D718D3B}" presName="ParentText" presStyleLbl="revTx" presStyleIdx="2" presStyleCnt="3">
        <dgm:presLayoutVars>
          <dgm:chMax val="0"/>
          <dgm:chPref val="0"/>
          <dgm:bulletEnabled val="1"/>
        </dgm:presLayoutVars>
      </dgm:prSet>
      <dgm:spPr/>
      <dgm:t>
        <a:bodyPr/>
        <a:lstStyle/>
        <a:p>
          <a:endParaRPr lang="sk-SK"/>
        </a:p>
      </dgm:t>
    </dgm:pt>
  </dgm:ptLst>
  <dgm:cxnLst>
    <dgm:cxn modelId="{CD4524C1-9B0C-422A-8B41-CF30953566AA}" srcId="{D12CDE96-F69D-4036-BB8A-B344701A4086}" destId="{7E4109CB-598A-46A3-8897-317ABEE2574B}" srcOrd="0" destOrd="0" parTransId="{D23EC310-AC9F-40AC-9A89-BE4D23AA8DD8}" sibTransId="{A1066C66-00EF-4753-89B9-24DC795F05BE}"/>
    <dgm:cxn modelId="{EEB7D2B3-C7E9-4007-9209-3475CD22DB87}" type="presOf" srcId="{D12CDE96-F69D-4036-BB8A-B344701A4086}" destId="{7977ED5F-5EE4-467A-8F05-A910736534E4}" srcOrd="0" destOrd="0" presId="urn:microsoft.com/office/officeart/2009/3/layout/StepUpProcess"/>
    <dgm:cxn modelId="{3E393A2F-2DB2-4A86-B907-F9416761BEFF}" type="presOf" srcId="{715B6D27-B71B-47E4-886C-90AC2D718D3B}" destId="{1A3B5A37-C73D-4779-A240-1DFFB075C6E1}" srcOrd="0" destOrd="0" presId="urn:microsoft.com/office/officeart/2009/3/layout/StepUpProcess"/>
    <dgm:cxn modelId="{36E62A4E-9EEE-47E2-BF61-9DFE5A18F1D6}" type="presOf" srcId="{7E4109CB-598A-46A3-8897-317ABEE2574B}" destId="{5F382E9B-2B1D-4966-82E6-B03CB470B179}" srcOrd="0" destOrd="0" presId="urn:microsoft.com/office/officeart/2009/3/layout/StepUpProcess"/>
    <dgm:cxn modelId="{1A5CF1FA-FD55-44FB-867F-01B863195AA6}" type="presOf" srcId="{D8DF6E19-6A7D-438F-AC18-9586F5C6B74B}" destId="{8C12D61E-4072-4655-B973-1F5EF16C94D8}" srcOrd="0" destOrd="0" presId="urn:microsoft.com/office/officeart/2009/3/layout/StepUpProcess"/>
    <dgm:cxn modelId="{CE262BB6-2F88-4694-A599-BC8DDA052B99}" srcId="{D12CDE96-F69D-4036-BB8A-B344701A4086}" destId="{715B6D27-B71B-47E4-886C-90AC2D718D3B}" srcOrd="2" destOrd="0" parTransId="{F68FD1B2-3E8F-4F93-AD13-74EC5E97B912}" sibTransId="{DFD44EFD-0C2A-4758-9422-EA3ABBF42D30}"/>
    <dgm:cxn modelId="{CFDB3F56-DE1E-4F36-992D-C514C2EC8E8F}" srcId="{D12CDE96-F69D-4036-BB8A-B344701A4086}" destId="{D8DF6E19-6A7D-438F-AC18-9586F5C6B74B}" srcOrd="1" destOrd="0" parTransId="{88438783-665A-44FB-A2AF-80488C30E69F}" sibTransId="{D676CBE2-340C-4FE3-9C50-56A6796C3B21}"/>
    <dgm:cxn modelId="{CBAA6325-B9EF-4943-A90C-48F07F8EB64D}" type="presParOf" srcId="{7977ED5F-5EE4-467A-8F05-A910736534E4}" destId="{6F8B2B61-051B-4C0D-81AB-118737955F3D}" srcOrd="0" destOrd="0" presId="urn:microsoft.com/office/officeart/2009/3/layout/StepUpProcess"/>
    <dgm:cxn modelId="{B422DF1F-3AEB-4997-83C1-EFC057B9EBFD}" type="presParOf" srcId="{6F8B2B61-051B-4C0D-81AB-118737955F3D}" destId="{19638EA8-32CF-4A6A-9574-727C88CFDAF7}" srcOrd="0" destOrd="0" presId="urn:microsoft.com/office/officeart/2009/3/layout/StepUpProcess"/>
    <dgm:cxn modelId="{6CCCBE4D-C96D-4481-8F8F-5DF71775C1F5}" type="presParOf" srcId="{6F8B2B61-051B-4C0D-81AB-118737955F3D}" destId="{5F382E9B-2B1D-4966-82E6-B03CB470B179}" srcOrd="1" destOrd="0" presId="urn:microsoft.com/office/officeart/2009/3/layout/StepUpProcess"/>
    <dgm:cxn modelId="{91295B45-9817-41B5-8B3B-671A02F8C179}" type="presParOf" srcId="{6F8B2B61-051B-4C0D-81AB-118737955F3D}" destId="{BD9F89B3-D5F0-46B9-B9E5-D3C4C97EFADB}" srcOrd="2" destOrd="0" presId="urn:microsoft.com/office/officeart/2009/3/layout/StepUpProcess"/>
    <dgm:cxn modelId="{A23F93D8-1B21-4BB0-B4A5-F318A82A68FA}" type="presParOf" srcId="{7977ED5F-5EE4-467A-8F05-A910736534E4}" destId="{5E8909F2-2362-4120-A977-6B20A5F1236E}" srcOrd="1" destOrd="0" presId="urn:microsoft.com/office/officeart/2009/3/layout/StepUpProcess"/>
    <dgm:cxn modelId="{A7632316-3A69-496F-8ED0-BFA071164CAD}" type="presParOf" srcId="{5E8909F2-2362-4120-A977-6B20A5F1236E}" destId="{1266F91D-5E25-4539-A679-4BC5ECD114FA}" srcOrd="0" destOrd="0" presId="urn:microsoft.com/office/officeart/2009/3/layout/StepUpProcess"/>
    <dgm:cxn modelId="{9DCF5911-EB84-4DDA-897E-F16FFBC85F11}" type="presParOf" srcId="{7977ED5F-5EE4-467A-8F05-A910736534E4}" destId="{D1218274-170C-4A24-867F-42CD8786C446}" srcOrd="2" destOrd="0" presId="urn:microsoft.com/office/officeart/2009/3/layout/StepUpProcess"/>
    <dgm:cxn modelId="{D8802C46-FC70-4F15-892F-C7E84DCDAECD}" type="presParOf" srcId="{D1218274-170C-4A24-867F-42CD8786C446}" destId="{77235316-2ECF-482D-9689-B9692977716D}" srcOrd="0" destOrd="0" presId="urn:microsoft.com/office/officeart/2009/3/layout/StepUpProcess"/>
    <dgm:cxn modelId="{26A6AB5C-FC77-46C7-B353-6D49A9C6FB47}" type="presParOf" srcId="{D1218274-170C-4A24-867F-42CD8786C446}" destId="{8C12D61E-4072-4655-B973-1F5EF16C94D8}" srcOrd="1" destOrd="0" presId="urn:microsoft.com/office/officeart/2009/3/layout/StepUpProcess"/>
    <dgm:cxn modelId="{5D353D3D-E034-42FE-97E8-74DC5F69C489}" type="presParOf" srcId="{D1218274-170C-4A24-867F-42CD8786C446}" destId="{1F3B3545-2DB8-435B-9277-FCA86461ED87}" srcOrd="2" destOrd="0" presId="urn:microsoft.com/office/officeart/2009/3/layout/StepUpProcess"/>
    <dgm:cxn modelId="{0A81FFA8-0E23-43E0-A475-2EA894352D95}" type="presParOf" srcId="{7977ED5F-5EE4-467A-8F05-A910736534E4}" destId="{FA92C24C-C765-467C-97F0-F3B03B269D12}" srcOrd="3" destOrd="0" presId="urn:microsoft.com/office/officeart/2009/3/layout/StepUpProcess"/>
    <dgm:cxn modelId="{ED102BC5-0E6F-4621-BBBF-1FB0519AE0C4}" type="presParOf" srcId="{FA92C24C-C765-467C-97F0-F3B03B269D12}" destId="{B2922162-344C-4351-B7A2-F7C0D0E11537}" srcOrd="0" destOrd="0" presId="urn:microsoft.com/office/officeart/2009/3/layout/StepUpProcess"/>
    <dgm:cxn modelId="{E9F73C31-CD50-4730-8158-0089A20BD5B2}" type="presParOf" srcId="{7977ED5F-5EE4-467A-8F05-A910736534E4}" destId="{F6BBDF63-E230-4CC8-94E6-698E66A457BC}" srcOrd="4" destOrd="0" presId="urn:microsoft.com/office/officeart/2009/3/layout/StepUpProcess"/>
    <dgm:cxn modelId="{7635876F-A251-48D8-8E23-2FAB69A92CDE}" type="presParOf" srcId="{F6BBDF63-E230-4CC8-94E6-698E66A457BC}" destId="{2F3ED108-A75A-4394-B73F-A865F421A157}" srcOrd="0" destOrd="0" presId="urn:microsoft.com/office/officeart/2009/3/layout/StepUpProcess"/>
    <dgm:cxn modelId="{3B1F91E2-4087-4A61-A642-7C6A756B77AB}" type="presParOf" srcId="{F6BBDF63-E230-4CC8-94E6-698E66A457BC}" destId="{1A3B5A37-C73D-4779-A240-1DFFB075C6E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2CDE96-F69D-4036-BB8A-B344701A4086}"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sk-SK"/>
        </a:p>
      </dgm:t>
    </dgm:pt>
    <dgm:pt modelId="{7E4109CB-598A-46A3-8897-317ABEE2574B}">
      <dgm:prSet phldrT="[Text]" custT="1"/>
      <dgm:spPr/>
      <dgm:t>
        <a:bodyPr/>
        <a:lstStyle/>
        <a:p>
          <a:r>
            <a:rPr lang="sk-SK" sz="2000" dirty="0"/>
            <a:t>analýza</a:t>
          </a:r>
        </a:p>
      </dgm:t>
    </dgm:pt>
    <dgm:pt modelId="{D23EC310-AC9F-40AC-9A89-BE4D23AA8DD8}" type="parTrans" cxnId="{CD4524C1-9B0C-422A-8B41-CF30953566AA}">
      <dgm:prSet/>
      <dgm:spPr/>
      <dgm:t>
        <a:bodyPr/>
        <a:lstStyle/>
        <a:p>
          <a:endParaRPr lang="sk-SK"/>
        </a:p>
      </dgm:t>
    </dgm:pt>
    <dgm:pt modelId="{A1066C66-00EF-4753-89B9-24DC795F05BE}" type="sibTrans" cxnId="{CD4524C1-9B0C-422A-8B41-CF30953566AA}">
      <dgm:prSet/>
      <dgm:spPr/>
      <dgm:t>
        <a:bodyPr/>
        <a:lstStyle/>
        <a:p>
          <a:endParaRPr lang="sk-SK"/>
        </a:p>
      </dgm:t>
    </dgm:pt>
    <dgm:pt modelId="{D8DF6E19-6A7D-438F-AC18-9586F5C6B74B}">
      <dgm:prSet phldrT="[Text]" custT="1"/>
      <dgm:spPr/>
      <dgm:t>
        <a:bodyPr/>
        <a:lstStyle/>
        <a:p>
          <a:r>
            <a:rPr lang="sk-SK" sz="2000" dirty="0"/>
            <a:t>syntéza</a:t>
          </a:r>
        </a:p>
      </dgm:t>
    </dgm:pt>
    <dgm:pt modelId="{88438783-665A-44FB-A2AF-80488C30E69F}" type="parTrans" cxnId="{CFDB3F56-DE1E-4F36-992D-C514C2EC8E8F}">
      <dgm:prSet/>
      <dgm:spPr/>
      <dgm:t>
        <a:bodyPr/>
        <a:lstStyle/>
        <a:p>
          <a:endParaRPr lang="sk-SK"/>
        </a:p>
      </dgm:t>
    </dgm:pt>
    <dgm:pt modelId="{D676CBE2-340C-4FE3-9C50-56A6796C3B21}" type="sibTrans" cxnId="{CFDB3F56-DE1E-4F36-992D-C514C2EC8E8F}">
      <dgm:prSet/>
      <dgm:spPr/>
      <dgm:t>
        <a:bodyPr/>
        <a:lstStyle/>
        <a:p>
          <a:endParaRPr lang="sk-SK"/>
        </a:p>
      </dgm:t>
    </dgm:pt>
    <dgm:pt modelId="{715B6D27-B71B-47E4-886C-90AC2D718D3B}">
      <dgm:prSet phldrT="[Text]" custT="1"/>
      <dgm:spPr/>
      <dgm:t>
        <a:bodyPr/>
        <a:lstStyle/>
        <a:p>
          <a:r>
            <a:rPr lang="sk-SK" sz="2000" dirty="0">
              <a:solidFill>
                <a:srgbClr val="FF0000"/>
              </a:solidFill>
            </a:rPr>
            <a:t>Hodnotenie</a:t>
          </a:r>
        </a:p>
      </dgm:t>
    </dgm:pt>
    <dgm:pt modelId="{F68FD1B2-3E8F-4F93-AD13-74EC5E97B912}" type="parTrans" cxnId="{CE262BB6-2F88-4694-A599-BC8DDA052B99}">
      <dgm:prSet/>
      <dgm:spPr/>
      <dgm:t>
        <a:bodyPr/>
        <a:lstStyle/>
        <a:p>
          <a:endParaRPr lang="sk-SK"/>
        </a:p>
      </dgm:t>
    </dgm:pt>
    <dgm:pt modelId="{DFD44EFD-0C2A-4758-9422-EA3ABBF42D30}" type="sibTrans" cxnId="{CE262BB6-2F88-4694-A599-BC8DDA052B99}">
      <dgm:prSet/>
      <dgm:spPr/>
      <dgm:t>
        <a:bodyPr/>
        <a:lstStyle/>
        <a:p>
          <a:endParaRPr lang="sk-SK"/>
        </a:p>
      </dgm:t>
    </dgm:pt>
    <dgm:pt modelId="{7977ED5F-5EE4-467A-8F05-A910736534E4}" type="pres">
      <dgm:prSet presAssocID="{D12CDE96-F69D-4036-BB8A-B344701A4086}" presName="rootnode" presStyleCnt="0">
        <dgm:presLayoutVars>
          <dgm:chMax/>
          <dgm:chPref/>
          <dgm:dir/>
          <dgm:animLvl val="lvl"/>
        </dgm:presLayoutVars>
      </dgm:prSet>
      <dgm:spPr/>
      <dgm:t>
        <a:bodyPr/>
        <a:lstStyle/>
        <a:p>
          <a:endParaRPr lang="sk-SK"/>
        </a:p>
      </dgm:t>
    </dgm:pt>
    <dgm:pt modelId="{6F8B2B61-051B-4C0D-81AB-118737955F3D}" type="pres">
      <dgm:prSet presAssocID="{7E4109CB-598A-46A3-8897-317ABEE2574B}" presName="composite" presStyleCnt="0"/>
      <dgm:spPr/>
    </dgm:pt>
    <dgm:pt modelId="{19638EA8-32CF-4A6A-9574-727C88CFDAF7}" type="pres">
      <dgm:prSet presAssocID="{7E4109CB-598A-46A3-8897-317ABEE2574B}" presName="LShape" presStyleLbl="alignNode1" presStyleIdx="0" presStyleCnt="5"/>
      <dgm:spPr/>
    </dgm:pt>
    <dgm:pt modelId="{5F382E9B-2B1D-4966-82E6-B03CB470B179}" type="pres">
      <dgm:prSet presAssocID="{7E4109CB-598A-46A3-8897-317ABEE2574B}" presName="ParentText" presStyleLbl="revTx" presStyleIdx="0" presStyleCnt="3">
        <dgm:presLayoutVars>
          <dgm:chMax val="0"/>
          <dgm:chPref val="0"/>
          <dgm:bulletEnabled val="1"/>
        </dgm:presLayoutVars>
      </dgm:prSet>
      <dgm:spPr/>
      <dgm:t>
        <a:bodyPr/>
        <a:lstStyle/>
        <a:p>
          <a:endParaRPr lang="sk-SK"/>
        </a:p>
      </dgm:t>
    </dgm:pt>
    <dgm:pt modelId="{BD9F89B3-D5F0-46B9-B9E5-D3C4C97EFADB}" type="pres">
      <dgm:prSet presAssocID="{7E4109CB-598A-46A3-8897-317ABEE2574B}" presName="Triangle" presStyleLbl="alignNode1" presStyleIdx="1" presStyleCnt="5"/>
      <dgm:spPr/>
    </dgm:pt>
    <dgm:pt modelId="{5E8909F2-2362-4120-A977-6B20A5F1236E}" type="pres">
      <dgm:prSet presAssocID="{A1066C66-00EF-4753-89B9-24DC795F05BE}" presName="sibTrans" presStyleCnt="0"/>
      <dgm:spPr/>
    </dgm:pt>
    <dgm:pt modelId="{1266F91D-5E25-4539-A679-4BC5ECD114FA}" type="pres">
      <dgm:prSet presAssocID="{A1066C66-00EF-4753-89B9-24DC795F05BE}" presName="space" presStyleCnt="0"/>
      <dgm:spPr/>
    </dgm:pt>
    <dgm:pt modelId="{D1218274-170C-4A24-867F-42CD8786C446}" type="pres">
      <dgm:prSet presAssocID="{D8DF6E19-6A7D-438F-AC18-9586F5C6B74B}" presName="composite" presStyleCnt="0"/>
      <dgm:spPr/>
    </dgm:pt>
    <dgm:pt modelId="{77235316-2ECF-482D-9689-B9692977716D}" type="pres">
      <dgm:prSet presAssocID="{D8DF6E19-6A7D-438F-AC18-9586F5C6B74B}" presName="LShape" presStyleLbl="alignNode1" presStyleIdx="2" presStyleCnt="5"/>
      <dgm:spPr/>
    </dgm:pt>
    <dgm:pt modelId="{8C12D61E-4072-4655-B973-1F5EF16C94D8}" type="pres">
      <dgm:prSet presAssocID="{D8DF6E19-6A7D-438F-AC18-9586F5C6B74B}" presName="ParentText" presStyleLbl="revTx" presStyleIdx="1" presStyleCnt="3">
        <dgm:presLayoutVars>
          <dgm:chMax val="0"/>
          <dgm:chPref val="0"/>
          <dgm:bulletEnabled val="1"/>
        </dgm:presLayoutVars>
      </dgm:prSet>
      <dgm:spPr/>
      <dgm:t>
        <a:bodyPr/>
        <a:lstStyle/>
        <a:p>
          <a:endParaRPr lang="sk-SK"/>
        </a:p>
      </dgm:t>
    </dgm:pt>
    <dgm:pt modelId="{1F3B3545-2DB8-435B-9277-FCA86461ED87}" type="pres">
      <dgm:prSet presAssocID="{D8DF6E19-6A7D-438F-AC18-9586F5C6B74B}" presName="Triangle" presStyleLbl="alignNode1" presStyleIdx="3" presStyleCnt="5"/>
      <dgm:spPr/>
    </dgm:pt>
    <dgm:pt modelId="{FA92C24C-C765-467C-97F0-F3B03B269D12}" type="pres">
      <dgm:prSet presAssocID="{D676CBE2-340C-4FE3-9C50-56A6796C3B21}" presName="sibTrans" presStyleCnt="0"/>
      <dgm:spPr/>
    </dgm:pt>
    <dgm:pt modelId="{B2922162-344C-4351-B7A2-F7C0D0E11537}" type="pres">
      <dgm:prSet presAssocID="{D676CBE2-340C-4FE3-9C50-56A6796C3B21}" presName="space" presStyleCnt="0"/>
      <dgm:spPr/>
    </dgm:pt>
    <dgm:pt modelId="{F6BBDF63-E230-4CC8-94E6-698E66A457BC}" type="pres">
      <dgm:prSet presAssocID="{715B6D27-B71B-47E4-886C-90AC2D718D3B}" presName="composite" presStyleCnt="0"/>
      <dgm:spPr/>
    </dgm:pt>
    <dgm:pt modelId="{2F3ED108-A75A-4394-B73F-A865F421A157}" type="pres">
      <dgm:prSet presAssocID="{715B6D27-B71B-47E4-886C-90AC2D718D3B}" presName="LShape" presStyleLbl="alignNode1" presStyleIdx="4" presStyleCnt="5"/>
      <dgm:spPr/>
    </dgm:pt>
    <dgm:pt modelId="{1A3B5A37-C73D-4779-A240-1DFFB075C6E1}" type="pres">
      <dgm:prSet presAssocID="{715B6D27-B71B-47E4-886C-90AC2D718D3B}" presName="ParentText" presStyleLbl="revTx" presStyleIdx="2" presStyleCnt="3">
        <dgm:presLayoutVars>
          <dgm:chMax val="0"/>
          <dgm:chPref val="0"/>
          <dgm:bulletEnabled val="1"/>
        </dgm:presLayoutVars>
      </dgm:prSet>
      <dgm:spPr/>
      <dgm:t>
        <a:bodyPr/>
        <a:lstStyle/>
        <a:p>
          <a:endParaRPr lang="sk-SK"/>
        </a:p>
      </dgm:t>
    </dgm:pt>
  </dgm:ptLst>
  <dgm:cxnLst>
    <dgm:cxn modelId="{CD4524C1-9B0C-422A-8B41-CF30953566AA}" srcId="{D12CDE96-F69D-4036-BB8A-B344701A4086}" destId="{7E4109CB-598A-46A3-8897-317ABEE2574B}" srcOrd="0" destOrd="0" parTransId="{D23EC310-AC9F-40AC-9A89-BE4D23AA8DD8}" sibTransId="{A1066C66-00EF-4753-89B9-24DC795F05BE}"/>
    <dgm:cxn modelId="{EEB7D2B3-C7E9-4007-9209-3475CD22DB87}" type="presOf" srcId="{D12CDE96-F69D-4036-BB8A-B344701A4086}" destId="{7977ED5F-5EE4-467A-8F05-A910736534E4}" srcOrd="0" destOrd="0" presId="urn:microsoft.com/office/officeart/2009/3/layout/StepUpProcess"/>
    <dgm:cxn modelId="{3E393A2F-2DB2-4A86-B907-F9416761BEFF}" type="presOf" srcId="{715B6D27-B71B-47E4-886C-90AC2D718D3B}" destId="{1A3B5A37-C73D-4779-A240-1DFFB075C6E1}" srcOrd="0" destOrd="0" presId="urn:microsoft.com/office/officeart/2009/3/layout/StepUpProcess"/>
    <dgm:cxn modelId="{36E62A4E-9EEE-47E2-BF61-9DFE5A18F1D6}" type="presOf" srcId="{7E4109CB-598A-46A3-8897-317ABEE2574B}" destId="{5F382E9B-2B1D-4966-82E6-B03CB470B179}" srcOrd="0" destOrd="0" presId="urn:microsoft.com/office/officeart/2009/3/layout/StepUpProcess"/>
    <dgm:cxn modelId="{1A5CF1FA-FD55-44FB-867F-01B863195AA6}" type="presOf" srcId="{D8DF6E19-6A7D-438F-AC18-9586F5C6B74B}" destId="{8C12D61E-4072-4655-B973-1F5EF16C94D8}" srcOrd="0" destOrd="0" presId="urn:microsoft.com/office/officeart/2009/3/layout/StepUpProcess"/>
    <dgm:cxn modelId="{CE262BB6-2F88-4694-A599-BC8DDA052B99}" srcId="{D12CDE96-F69D-4036-BB8A-B344701A4086}" destId="{715B6D27-B71B-47E4-886C-90AC2D718D3B}" srcOrd="2" destOrd="0" parTransId="{F68FD1B2-3E8F-4F93-AD13-74EC5E97B912}" sibTransId="{DFD44EFD-0C2A-4758-9422-EA3ABBF42D30}"/>
    <dgm:cxn modelId="{CFDB3F56-DE1E-4F36-992D-C514C2EC8E8F}" srcId="{D12CDE96-F69D-4036-BB8A-B344701A4086}" destId="{D8DF6E19-6A7D-438F-AC18-9586F5C6B74B}" srcOrd="1" destOrd="0" parTransId="{88438783-665A-44FB-A2AF-80488C30E69F}" sibTransId="{D676CBE2-340C-4FE3-9C50-56A6796C3B21}"/>
    <dgm:cxn modelId="{CBAA6325-B9EF-4943-A90C-48F07F8EB64D}" type="presParOf" srcId="{7977ED5F-5EE4-467A-8F05-A910736534E4}" destId="{6F8B2B61-051B-4C0D-81AB-118737955F3D}" srcOrd="0" destOrd="0" presId="urn:microsoft.com/office/officeart/2009/3/layout/StepUpProcess"/>
    <dgm:cxn modelId="{B422DF1F-3AEB-4997-83C1-EFC057B9EBFD}" type="presParOf" srcId="{6F8B2B61-051B-4C0D-81AB-118737955F3D}" destId="{19638EA8-32CF-4A6A-9574-727C88CFDAF7}" srcOrd="0" destOrd="0" presId="urn:microsoft.com/office/officeart/2009/3/layout/StepUpProcess"/>
    <dgm:cxn modelId="{6CCCBE4D-C96D-4481-8F8F-5DF71775C1F5}" type="presParOf" srcId="{6F8B2B61-051B-4C0D-81AB-118737955F3D}" destId="{5F382E9B-2B1D-4966-82E6-B03CB470B179}" srcOrd="1" destOrd="0" presId="urn:microsoft.com/office/officeart/2009/3/layout/StepUpProcess"/>
    <dgm:cxn modelId="{91295B45-9817-41B5-8B3B-671A02F8C179}" type="presParOf" srcId="{6F8B2B61-051B-4C0D-81AB-118737955F3D}" destId="{BD9F89B3-D5F0-46B9-B9E5-D3C4C97EFADB}" srcOrd="2" destOrd="0" presId="urn:microsoft.com/office/officeart/2009/3/layout/StepUpProcess"/>
    <dgm:cxn modelId="{A23F93D8-1B21-4BB0-B4A5-F318A82A68FA}" type="presParOf" srcId="{7977ED5F-5EE4-467A-8F05-A910736534E4}" destId="{5E8909F2-2362-4120-A977-6B20A5F1236E}" srcOrd="1" destOrd="0" presId="urn:microsoft.com/office/officeart/2009/3/layout/StepUpProcess"/>
    <dgm:cxn modelId="{A7632316-3A69-496F-8ED0-BFA071164CAD}" type="presParOf" srcId="{5E8909F2-2362-4120-A977-6B20A5F1236E}" destId="{1266F91D-5E25-4539-A679-4BC5ECD114FA}" srcOrd="0" destOrd="0" presId="urn:microsoft.com/office/officeart/2009/3/layout/StepUpProcess"/>
    <dgm:cxn modelId="{9DCF5911-EB84-4DDA-897E-F16FFBC85F11}" type="presParOf" srcId="{7977ED5F-5EE4-467A-8F05-A910736534E4}" destId="{D1218274-170C-4A24-867F-42CD8786C446}" srcOrd="2" destOrd="0" presId="urn:microsoft.com/office/officeart/2009/3/layout/StepUpProcess"/>
    <dgm:cxn modelId="{D8802C46-FC70-4F15-892F-C7E84DCDAECD}" type="presParOf" srcId="{D1218274-170C-4A24-867F-42CD8786C446}" destId="{77235316-2ECF-482D-9689-B9692977716D}" srcOrd="0" destOrd="0" presId="urn:microsoft.com/office/officeart/2009/3/layout/StepUpProcess"/>
    <dgm:cxn modelId="{26A6AB5C-FC77-46C7-B353-6D49A9C6FB47}" type="presParOf" srcId="{D1218274-170C-4A24-867F-42CD8786C446}" destId="{8C12D61E-4072-4655-B973-1F5EF16C94D8}" srcOrd="1" destOrd="0" presId="urn:microsoft.com/office/officeart/2009/3/layout/StepUpProcess"/>
    <dgm:cxn modelId="{5D353D3D-E034-42FE-97E8-74DC5F69C489}" type="presParOf" srcId="{D1218274-170C-4A24-867F-42CD8786C446}" destId="{1F3B3545-2DB8-435B-9277-FCA86461ED87}" srcOrd="2" destOrd="0" presId="urn:microsoft.com/office/officeart/2009/3/layout/StepUpProcess"/>
    <dgm:cxn modelId="{0A81FFA8-0E23-43E0-A475-2EA894352D95}" type="presParOf" srcId="{7977ED5F-5EE4-467A-8F05-A910736534E4}" destId="{FA92C24C-C765-467C-97F0-F3B03B269D12}" srcOrd="3" destOrd="0" presId="urn:microsoft.com/office/officeart/2009/3/layout/StepUpProcess"/>
    <dgm:cxn modelId="{ED102BC5-0E6F-4621-BBBF-1FB0519AE0C4}" type="presParOf" srcId="{FA92C24C-C765-467C-97F0-F3B03B269D12}" destId="{B2922162-344C-4351-B7A2-F7C0D0E11537}" srcOrd="0" destOrd="0" presId="urn:microsoft.com/office/officeart/2009/3/layout/StepUpProcess"/>
    <dgm:cxn modelId="{E9F73C31-CD50-4730-8158-0089A20BD5B2}" type="presParOf" srcId="{7977ED5F-5EE4-467A-8F05-A910736534E4}" destId="{F6BBDF63-E230-4CC8-94E6-698E66A457BC}" srcOrd="4" destOrd="0" presId="urn:microsoft.com/office/officeart/2009/3/layout/StepUpProcess"/>
    <dgm:cxn modelId="{7635876F-A251-48D8-8E23-2FAB69A92CDE}" type="presParOf" srcId="{F6BBDF63-E230-4CC8-94E6-698E66A457BC}" destId="{2F3ED108-A75A-4394-B73F-A865F421A157}" srcOrd="0" destOrd="0" presId="urn:microsoft.com/office/officeart/2009/3/layout/StepUpProcess"/>
    <dgm:cxn modelId="{3B1F91E2-4087-4A61-A642-7C6A756B77AB}" type="presParOf" srcId="{F6BBDF63-E230-4CC8-94E6-698E66A457BC}" destId="{1A3B5A37-C73D-4779-A240-1DFFB075C6E1}"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A697-7C41-4D73-A2C2-992F5FE56CDD}">
      <dsp:nvSpPr>
        <dsp:cNvPr id="0" name=""/>
        <dsp:cNvSpPr/>
      </dsp:nvSpPr>
      <dsp:spPr>
        <a:xfrm>
          <a:off x="0" y="0"/>
          <a:ext cx="8695766" cy="81119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Predmet komplexnej inšpekcie</a:t>
          </a:r>
          <a:endParaRPr lang="sk-SK" sz="2000" kern="12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39599" y="39599"/>
        <a:ext cx="8616568" cy="7319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31C24-B54B-4A2A-A186-A19FF6B1B2E1}">
      <dsp:nvSpPr>
        <dsp:cNvPr id="0" name=""/>
        <dsp:cNvSpPr/>
      </dsp:nvSpPr>
      <dsp:spPr>
        <a:xfrm>
          <a:off x="5261277" y="2017088"/>
          <a:ext cx="3702355" cy="645756"/>
        </a:xfrm>
        <a:custGeom>
          <a:avLst/>
          <a:gdLst/>
          <a:ahLst/>
          <a:cxnLst/>
          <a:rect l="0" t="0" r="0" b="0"/>
          <a:pathLst>
            <a:path>
              <a:moveTo>
                <a:pt x="0" y="0"/>
              </a:moveTo>
              <a:lnTo>
                <a:pt x="0" y="309808"/>
              </a:lnTo>
              <a:lnTo>
                <a:pt x="3702355" y="309808"/>
              </a:lnTo>
              <a:lnTo>
                <a:pt x="3702355" y="64575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FFCAB2-E017-47E1-9D0D-F13B86E8C7D7}">
      <dsp:nvSpPr>
        <dsp:cNvPr id="0" name=""/>
        <dsp:cNvSpPr/>
      </dsp:nvSpPr>
      <dsp:spPr>
        <a:xfrm>
          <a:off x="5181546" y="2017088"/>
          <a:ext cx="91440" cy="647195"/>
        </a:xfrm>
        <a:custGeom>
          <a:avLst/>
          <a:gdLst/>
          <a:ahLst/>
          <a:cxnLst/>
          <a:rect l="0" t="0" r="0" b="0"/>
          <a:pathLst>
            <a:path>
              <a:moveTo>
                <a:pt x="79730" y="0"/>
              </a:moveTo>
              <a:lnTo>
                <a:pt x="79730" y="311247"/>
              </a:lnTo>
              <a:lnTo>
                <a:pt x="45720" y="311247"/>
              </a:lnTo>
              <a:lnTo>
                <a:pt x="45720" y="64719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4609C-92A9-4BC8-B3B5-7F9B406CC0F9}">
      <dsp:nvSpPr>
        <dsp:cNvPr id="0" name=""/>
        <dsp:cNvSpPr/>
      </dsp:nvSpPr>
      <dsp:spPr>
        <a:xfrm>
          <a:off x="1520015" y="2017088"/>
          <a:ext cx="3741261" cy="645756"/>
        </a:xfrm>
        <a:custGeom>
          <a:avLst/>
          <a:gdLst/>
          <a:ahLst/>
          <a:cxnLst/>
          <a:rect l="0" t="0" r="0" b="0"/>
          <a:pathLst>
            <a:path>
              <a:moveTo>
                <a:pt x="3741261" y="0"/>
              </a:moveTo>
              <a:lnTo>
                <a:pt x="3741261" y="309808"/>
              </a:lnTo>
              <a:lnTo>
                <a:pt x="0" y="309808"/>
              </a:lnTo>
              <a:lnTo>
                <a:pt x="0" y="64575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E7ED3B-7BBC-4148-8C22-F2E5A0B1D7FF}">
      <dsp:nvSpPr>
        <dsp:cNvPr id="0" name=""/>
        <dsp:cNvSpPr/>
      </dsp:nvSpPr>
      <dsp:spPr>
        <a:xfrm>
          <a:off x="3661524" y="417335"/>
          <a:ext cx="3199505" cy="15997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sk-SK" sz="1800" b="1" kern="1200" dirty="0">
              <a:solidFill>
                <a:schemeClr val="tx1"/>
              </a:solidFill>
              <a:effectLst>
                <a:outerShdw blurRad="38100" dist="38100" dir="2700000" algn="tl">
                  <a:srgbClr val="000000">
                    <a:alpha val="43137"/>
                  </a:srgbClr>
                </a:outerShdw>
              </a:effectLst>
            </a:rPr>
            <a:t>Sebahodnotenie - funkcie</a:t>
          </a:r>
          <a:endParaRPr lang="sk-SK" sz="1800" kern="1200" dirty="0">
            <a:solidFill>
              <a:schemeClr val="tx1"/>
            </a:solidFill>
            <a:effectLst>
              <a:outerShdw blurRad="38100" dist="38100" dir="2700000" algn="tl">
                <a:srgbClr val="000000">
                  <a:alpha val="43137"/>
                </a:srgbClr>
              </a:outerShdw>
            </a:effectLst>
          </a:endParaRPr>
        </a:p>
      </dsp:txBody>
      <dsp:txXfrm>
        <a:off x="3661524" y="417335"/>
        <a:ext cx="3199505" cy="1599752"/>
      </dsp:txXfrm>
    </dsp:sp>
    <dsp:sp modelId="{495F780E-632D-49C7-8944-6BBC347A51A1}">
      <dsp:nvSpPr>
        <dsp:cNvPr id="0" name=""/>
        <dsp:cNvSpPr/>
      </dsp:nvSpPr>
      <dsp:spPr>
        <a:xfrm>
          <a:off x="4090" y="2662844"/>
          <a:ext cx="3031851" cy="1914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Informatívna</a:t>
          </a:r>
          <a:r>
            <a:rPr lang="sk-SK" sz="1600" kern="1200" dirty="0">
              <a:solidFill>
                <a:schemeClr val="tx1"/>
              </a:solidFill>
            </a:rPr>
            <a:t> – žiak si uvedomuje proces svojho učenia a jeho výsledky</a:t>
          </a:r>
        </a:p>
      </dsp:txBody>
      <dsp:txXfrm>
        <a:off x="4090" y="2662844"/>
        <a:ext cx="3031851" cy="1914200"/>
      </dsp:txXfrm>
    </dsp:sp>
    <dsp:sp modelId="{153E7DDB-9819-4F3B-A44D-271EFAF2E166}">
      <dsp:nvSpPr>
        <dsp:cNvPr id="0" name=""/>
        <dsp:cNvSpPr/>
      </dsp:nvSpPr>
      <dsp:spPr>
        <a:xfrm>
          <a:off x="3704030" y="2664284"/>
          <a:ext cx="3046473" cy="190258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Diagnostická - </a:t>
          </a:r>
          <a:r>
            <a:rPr lang="sk-SK" sz="1600" kern="1200" dirty="0">
              <a:solidFill>
                <a:schemeClr val="tx1"/>
              </a:solidFill>
            </a:rPr>
            <a:t>stanovenie príčin neúspechu, informácia pre učiteľa k výberu vhodných metód a foriem – individualizované učenie</a:t>
          </a:r>
        </a:p>
      </dsp:txBody>
      <dsp:txXfrm>
        <a:off x="3704030" y="2664284"/>
        <a:ext cx="3046473" cy="1902585"/>
      </dsp:txXfrm>
    </dsp:sp>
    <dsp:sp modelId="{C01180D9-56CE-429E-BE94-83C2B6ADE297}">
      <dsp:nvSpPr>
        <dsp:cNvPr id="0" name=""/>
        <dsp:cNvSpPr/>
      </dsp:nvSpPr>
      <dsp:spPr>
        <a:xfrm>
          <a:off x="7426207" y="2662844"/>
          <a:ext cx="3074852" cy="18855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err="1">
              <a:solidFill>
                <a:schemeClr val="tx1"/>
              </a:solidFill>
              <a:latin typeface="+mn-lt"/>
            </a:rPr>
            <a:t>Formatívna</a:t>
          </a:r>
          <a:r>
            <a:rPr lang="sk-SK" sz="1600" b="1" kern="1200" dirty="0">
              <a:solidFill>
                <a:schemeClr val="tx1"/>
              </a:solidFill>
              <a:latin typeface="+mn-lt"/>
            </a:rPr>
            <a:t> - </a:t>
          </a:r>
          <a:r>
            <a:rPr lang="sk-SK" sz="1600" kern="1200" dirty="0">
              <a:solidFill>
                <a:schemeClr val="tx1"/>
              </a:solidFill>
              <a:effectLst/>
              <a:latin typeface="+mn-lt"/>
              <a:ea typeface="Calibri" panose="020F0502020204030204" pitchFamily="34" charset="0"/>
              <a:cs typeface="Calibri" panose="020F0502020204030204" pitchFamily="34" charset="0"/>
            </a:rPr>
            <a:t>formuje postoje žiaka, je impulzom k ďalšiemu poznávaniu.</a:t>
          </a:r>
          <a:r>
            <a:rPr lang="sk-SK" sz="1600" kern="1200" dirty="0">
              <a:solidFill>
                <a:schemeClr val="tx1"/>
              </a:solidFill>
              <a:latin typeface="+mn-lt"/>
            </a:rPr>
            <a:t> </a:t>
          </a:r>
        </a:p>
      </dsp:txBody>
      <dsp:txXfrm>
        <a:off x="7426207" y="2662844"/>
        <a:ext cx="3074852" cy="18855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25D5-D56E-4B37-9B96-9B4F4DCE0872}">
      <dsp:nvSpPr>
        <dsp:cNvPr id="0" name=""/>
        <dsp:cNvSpPr/>
      </dsp:nvSpPr>
      <dsp:spPr>
        <a:xfrm>
          <a:off x="0" y="0"/>
          <a:ext cx="4124799" cy="397948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04855-44B9-4095-8F5D-FE4DF907BC91}">
      <dsp:nvSpPr>
        <dsp:cNvPr id="0" name=""/>
        <dsp:cNvSpPr/>
      </dsp:nvSpPr>
      <dsp:spPr>
        <a:xfrm>
          <a:off x="2143909" y="310894"/>
          <a:ext cx="2670437"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cieľavedome plánovať a usmerňovať svoj proces učenia sa,</a:t>
          </a:r>
          <a:endParaRPr lang="sk-SK" sz="1400" kern="1200" dirty="0"/>
        </a:p>
      </dsp:txBody>
      <dsp:txXfrm>
        <a:off x="2179554" y="346539"/>
        <a:ext cx="2599147" cy="658907"/>
      </dsp:txXfrm>
    </dsp:sp>
    <dsp:sp modelId="{3E659EFD-E8F5-4D7B-A424-31D5CF8B0BC9}">
      <dsp:nvSpPr>
        <dsp:cNvPr id="0" name=""/>
        <dsp:cNvSpPr/>
      </dsp:nvSpPr>
      <dsp:spPr>
        <a:xfrm>
          <a:off x="2189627" y="1227700"/>
          <a:ext cx="2670437"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hodnotiť vlastnú činnosť a výstup vlastnej práce,</a:t>
          </a:r>
          <a:endParaRPr lang="sk-SK" sz="1400" kern="1200" dirty="0"/>
        </a:p>
      </dsp:txBody>
      <dsp:txXfrm>
        <a:off x="2225272" y="1263345"/>
        <a:ext cx="2599147" cy="658907"/>
      </dsp:txXfrm>
    </dsp:sp>
    <dsp:sp modelId="{CAFD62EE-848F-4AD5-A561-D989641158CF}">
      <dsp:nvSpPr>
        <dsp:cNvPr id="0" name=""/>
        <dsp:cNvSpPr/>
      </dsp:nvSpPr>
      <dsp:spPr>
        <a:xfrm>
          <a:off x="2218708" y="2196505"/>
          <a:ext cx="2670437"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analyzovať a premietnuť proces učenia sa,</a:t>
          </a:r>
          <a:endParaRPr lang="sk-SK" sz="1400" kern="1200" dirty="0"/>
        </a:p>
      </dsp:txBody>
      <dsp:txXfrm>
        <a:off x="2254353" y="2232150"/>
        <a:ext cx="2599147" cy="658907"/>
      </dsp:txXfrm>
    </dsp:sp>
    <dsp:sp modelId="{15AC6D6D-79FC-4B55-BA9D-8EE01CB061DE}">
      <dsp:nvSpPr>
        <dsp:cNvPr id="0" name=""/>
        <dsp:cNvSpPr/>
      </dsp:nvSpPr>
      <dsp:spPr>
        <a:xfrm>
          <a:off x="2283973" y="3140834"/>
          <a:ext cx="2670437"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a:t>vnútorne motivovať sám seba.</a:t>
          </a:r>
          <a:endParaRPr lang="sk-SK" sz="1400" kern="1200" dirty="0"/>
        </a:p>
      </dsp:txBody>
      <dsp:txXfrm>
        <a:off x="2319618" y="3176479"/>
        <a:ext cx="2599147" cy="6589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25D5-D56E-4B37-9B96-9B4F4DCE0872}">
      <dsp:nvSpPr>
        <dsp:cNvPr id="0" name=""/>
        <dsp:cNvSpPr/>
      </dsp:nvSpPr>
      <dsp:spPr>
        <a:xfrm>
          <a:off x="0" y="0"/>
          <a:ext cx="4124799" cy="397948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04855-44B9-4095-8F5D-FE4DF907BC91}">
      <dsp:nvSpPr>
        <dsp:cNvPr id="0" name=""/>
        <dsp:cNvSpPr/>
      </dsp:nvSpPr>
      <dsp:spPr>
        <a:xfrm>
          <a:off x="2252102" y="283460"/>
          <a:ext cx="3078774"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plánovaním učebných cieľov zámerne usmerňovať proces učenia,</a:t>
          </a:r>
        </a:p>
      </dsp:txBody>
      <dsp:txXfrm>
        <a:off x="2287747" y="319105"/>
        <a:ext cx="3007484" cy="658907"/>
      </dsp:txXfrm>
    </dsp:sp>
    <dsp:sp modelId="{3E659EFD-E8F5-4D7B-A424-31D5CF8B0BC9}">
      <dsp:nvSpPr>
        <dsp:cNvPr id="0" name=""/>
        <dsp:cNvSpPr/>
      </dsp:nvSpPr>
      <dsp:spPr>
        <a:xfrm>
          <a:off x="2275468" y="1227700"/>
          <a:ext cx="3086892"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spolupracovať so žiakmi v procese učenia,</a:t>
          </a:r>
        </a:p>
      </dsp:txBody>
      <dsp:txXfrm>
        <a:off x="2311113" y="1263345"/>
        <a:ext cx="3015602" cy="658907"/>
      </dsp:txXfrm>
    </dsp:sp>
    <dsp:sp modelId="{CAFD62EE-848F-4AD5-A561-D989641158CF}">
      <dsp:nvSpPr>
        <dsp:cNvPr id="0" name=""/>
        <dsp:cNvSpPr/>
      </dsp:nvSpPr>
      <dsp:spPr>
        <a:xfrm>
          <a:off x="2397200" y="2216535"/>
          <a:ext cx="2996231"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diagnostikovať žiakovu úroveň učenia</a:t>
          </a:r>
          <a:r>
            <a:rPr lang="sk-SK" sz="1200" i="1" kern="1200" dirty="0"/>
            <a:t>,</a:t>
          </a:r>
        </a:p>
        <a:p>
          <a:pPr lvl="0" algn="ctr" defTabSz="622300" rtl="0">
            <a:lnSpc>
              <a:spcPct val="90000"/>
            </a:lnSpc>
            <a:spcBef>
              <a:spcPct val="0"/>
            </a:spcBef>
            <a:spcAft>
              <a:spcPct val="35000"/>
            </a:spcAft>
          </a:pPr>
          <a:endParaRPr lang="sk-SK" sz="1200" kern="1200" dirty="0"/>
        </a:p>
      </dsp:txBody>
      <dsp:txXfrm>
        <a:off x="2432845" y="2252180"/>
        <a:ext cx="2924941" cy="658907"/>
      </dsp:txXfrm>
    </dsp:sp>
    <dsp:sp modelId="{15AC6D6D-79FC-4B55-BA9D-8EE01CB061DE}">
      <dsp:nvSpPr>
        <dsp:cNvPr id="0" name=""/>
        <dsp:cNvSpPr/>
      </dsp:nvSpPr>
      <dsp:spPr>
        <a:xfrm>
          <a:off x="2344360" y="3149976"/>
          <a:ext cx="3140007" cy="7301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i="1" kern="1200" dirty="0"/>
            <a:t>posúdiť adekvátnosť vyučovacej stratégie.</a:t>
          </a:r>
        </a:p>
      </dsp:txBody>
      <dsp:txXfrm>
        <a:off x="2380005" y="3185621"/>
        <a:ext cx="3068717" cy="6589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370850" y="-1450517"/>
          <a:ext cx="4477043"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l" defTabSz="1066800">
            <a:lnSpc>
              <a:spcPct val="90000"/>
            </a:lnSpc>
            <a:spcBef>
              <a:spcPct val="0"/>
            </a:spcBef>
            <a:spcAft>
              <a:spcPct val="15000"/>
            </a:spcAft>
            <a:buChar char="••"/>
          </a:pPr>
          <a:r>
            <a:rPr lang="sk-SK" sz="2400" kern="1200" dirty="0"/>
            <a:t>rozvíjanie občianskych kompetencií motivovaním žiakov k zdôvodneniu svojho názoru, postoja, vytváraním príležitosti na aktívne počúvanie a diskusiu,</a:t>
          </a:r>
        </a:p>
        <a:p>
          <a:pPr marL="228600" lvl="1" indent="-228600" algn="l" defTabSz="1066800">
            <a:lnSpc>
              <a:spcPct val="90000"/>
            </a:lnSpc>
            <a:spcBef>
              <a:spcPct val="0"/>
            </a:spcBef>
            <a:spcAft>
              <a:spcPct val="15000"/>
            </a:spcAft>
            <a:buChar char="••"/>
          </a:pPr>
          <a:r>
            <a:rPr lang="sk-SK" sz="2400" kern="1200" dirty="0"/>
            <a:t>uplatňovanie </a:t>
          </a:r>
          <a:r>
            <a:rPr lang="sk-SK" sz="2400" kern="1200" dirty="0" err="1"/>
            <a:t>formatívneho</a:t>
          </a:r>
          <a:r>
            <a:rPr lang="sk-SK" sz="2400" kern="1200" dirty="0"/>
            <a:t> hodnotenia ako nástroja pre zlepšenie výkonu žiakov regulovaním svojich postupov v učení.</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842732" y="296153"/>
        <a:ext cx="7314729" cy="4039941"/>
      </dsp:txXfrm>
    </dsp:sp>
    <dsp:sp modelId="{89D6BC8E-33A9-43C2-AD1D-8A03FD5EAD0F}">
      <dsp:nvSpPr>
        <dsp:cNvPr id="0" name=""/>
        <dsp:cNvSpPr/>
      </dsp:nvSpPr>
      <dsp:spPr>
        <a:xfrm>
          <a:off x="52578" y="4523"/>
          <a:ext cx="279015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0727"/>
        <a:ext cx="2517744" cy="43553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328AC-1AB6-452C-974E-9CB55915B748}">
      <dsp:nvSpPr>
        <dsp:cNvPr id="0" name=""/>
        <dsp:cNvSpPr/>
      </dsp:nvSpPr>
      <dsp:spPr>
        <a:xfrm>
          <a:off x="1676118" y="3061480"/>
          <a:ext cx="761676" cy="2177046"/>
        </a:xfrm>
        <a:custGeom>
          <a:avLst/>
          <a:gdLst/>
          <a:ahLst/>
          <a:cxnLst/>
          <a:rect l="0" t="0" r="0" b="0"/>
          <a:pathLst>
            <a:path>
              <a:moveTo>
                <a:pt x="0" y="0"/>
              </a:moveTo>
              <a:lnTo>
                <a:pt x="380838" y="0"/>
              </a:lnTo>
              <a:lnTo>
                <a:pt x="380838" y="2177046"/>
              </a:lnTo>
              <a:lnTo>
                <a:pt x="761676" y="21770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sk-SK" sz="800" kern="1200"/>
        </a:p>
      </dsp:txBody>
      <dsp:txXfrm>
        <a:off x="1999295" y="4092342"/>
        <a:ext cx="115322" cy="115322"/>
      </dsp:txXfrm>
    </dsp:sp>
    <dsp:sp modelId="{8CA6B175-69EC-4BD3-B29D-5AB3FC45C357}">
      <dsp:nvSpPr>
        <dsp:cNvPr id="0" name=""/>
        <dsp:cNvSpPr/>
      </dsp:nvSpPr>
      <dsp:spPr>
        <a:xfrm>
          <a:off x="1676118" y="3061480"/>
          <a:ext cx="798198" cy="716556"/>
        </a:xfrm>
        <a:custGeom>
          <a:avLst/>
          <a:gdLst/>
          <a:ahLst/>
          <a:cxnLst/>
          <a:rect l="0" t="0" r="0" b="0"/>
          <a:pathLst>
            <a:path>
              <a:moveTo>
                <a:pt x="0" y="0"/>
              </a:moveTo>
              <a:lnTo>
                <a:pt x="399099" y="0"/>
              </a:lnTo>
              <a:lnTo>
                <a:pt x="399099" y="716556"/>
              </a:lnTo>
              <a:lnTo>
                <a:pt x="798198" y="7165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k-SK" sz="500" kern="1200"/>
        </a:p>
      </dsp:txBody>
      <dsp:txXfrm>
        <a:off x="2048401" y="3392942"/>
        <a:ext cx="53632" cy="53632"/>
      </dsp:txXfrm>
    </dsp:sp>
    <dsp:sp modelId="{F0819691-DB8D-481A-B2BD-82258993AD24}">
      <dsp:nvSpPr>
        <dsp:cNvPr id="0" name=""/>
        <dsp:cNvSpPr/>
      </dsp:nvSpPr>
      <dsp:spPr>
        <a:xfrm>
          <a:off x="1676118" y="2335798"/>
          <a:ext cx="761676" cy="725682"/>
        </a:xfrm>
        <a:custGeom>
          <a:avLst/>
          <a:gdLst/>
          <a:ahLst/>
          <a:cxnLst/>
          <a:rect l="0" t="0" r="0" b="0"/>
          <a:pathLst>
            <a:path>
              <a:moveTo>
                <a:pt x="0" y="725682"/>
              </a:moveTo>
              <a:lnTo>
                <a:pt x="380838" y="725682"/>
              </a:lnTo>
              <a:lnTo>
                <a:pt x="380838" y="0"/>
              </a:lnTo>
              <a:lnTo>
                <a:pt x="7616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k-SK" sz="500" kern="1200"/>
        </a:p>
      </dsp:txBody>
      <dsp:txXfrm>
        <a:off x="2030655" y="2672338"/>
        <a:ext cx="52601" cy="52601"/>
      </dsp:txXfrm>
    </dsp:sp>
    <dsp:sp modelId="{11A9AE0F-3F29-48C8-A05A-096C3D2DE84F}">
      <dsp:nvSpPr>
        <dsp:cNvPr id="0" name=""/>
        <dsp:cNvSpPr/>
      </dsp:nvSpPr>
      <dsp:spPr>
        <a:xfrm>
          <a:off x="1676118" y="884433"/>
          <a:ext cx="761676" cy="2177046"/>
        </a:xfrm>
        <a:custGeom>
          <a:avLst/>
          <a:gdLst/>
          <a:ahLst/>
          <a:cxnLst/>
          <a:rect l="0" t="0" r="0" b="0"/>
          <a:pathLst>
            <a:path>
              <a:moveTo>
                <a:pt x="0" y="2177046"/>
              </a:moveTo>
              <a:lnTo>
                <a:pt x="380838" y="2177046"/>
              </a:lnTo>
              <a:lnTo>
                <a:pt x="380838" y="0"/>
              </a:lnTo>
              <a:lnTo>
                <a:pt x="7616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sk-SK" sz="800" kern="1200"/>
        </a:p>
      </dsp:txBody>
      <dsp:txXfrm>
        <a:off x="1999295" y="1915296"/>
        <a:ext cx="115322" cy="115322"/>
      </dsp:txXfrm>
    </dsp:sp>
    <dsp:sp modelId="{149AB201-6B13-49CF-8B22-5AF072595636}">
      <dsp:nvSpPr>
        <dsp:cNvPr id="0" name=""/>
        <dsp:cNvSpPr/>
      </dsp:nvSpPr>
      <dsp:spPr>
        <a:xfrm rot="16200000">
          <a:off x="-1959931" y="2480934"/>
          <a:ext cx="6111007" cy="1161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sk-SK" sz="4000" kern="1200" dirty="0" err="1">
              <a:solidFill>
                <a:schemeClr val="tx1"/>
              </a:solidFill>
            </a:rPr>
            <a:t>Formatívne</a:t>
          </a:r>
          <a:r>
            <a:rPr lang="sk-SK" sz="4000" kern="1200" dirty="0">
              <a:solidFill>
                <a:schemeClr val="tx1"/>
              </a:solidFill>
            </a:rPr>
            <a:t> hodnotenie</a:t>
          </a:r>
        </a:p>
      </dsp:txBody>
      <dsp:txXfrm>
        <a:off x="-1959931" y="2480934"/>
        <a:ext cx="6111007" cy="1161091"/>
      </dsp:txXfrm>
    </dsp:sp>
    <dsp:sp modelId="{089D3027-CC2D-4829-AA5B-5DB46AF74776}">
      <dsp:nvSpPr>
        <dsp:cNvPr id="0" name=""/>
        <dsp:cNvSpPr/>
      </dsp:nvSpPr>
      <dsp:spPr>
        <a:xfrm>
          <a:off x="2437794" y="303888"/>
          <a:ext cx="6874849" cy="1161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kern="1200" dirty="0">
              <a:solidFill>
                <a:schemeClr val="tx1"/>
              </a:solidFill>
            </a:rPr>
            <a:t>Plánovaný a nepretržitý proces.</a:t>
          </a:r>
        </a:p>
      </dsp:txBody>
      <dsp:txXfrm>
        <a:off x="2437794" y="303888"/>
        <a:ext cx="6874849" cy="1161091"/>
      </dsp:txXfrm>
    </dsp:sp>
    <dsp:sp modelId="{8FBAE6B4-8FFB-4A27-B7F6-5F2308AFDC6D}">
      <dsp:nvSpPr>
        <dsp:cNvPr id="0" name=""/>
        <dsp:cNvSpPr/>
      </dsp:nvSpPr>
      <dsp:spPr>
        <a:xfrm>
          <a:off x="2437794" y="1755252"/>
          <a:ext cx="6856607" cy="1161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kern="1200" dirty="0">
              <a:solidFill>
                <a:schemeClr val="tx1"/>
              </a:solidFill>
            </a:rPr>
            <a:t>Technika na pomoc žiakom optimalizovať ich učenie.</a:t>
          </a:r>
        </a:p>
      </dsp:txBody>
      <dsp:txXfrm>
        <a:off x="2437794" y="1755252"/>
        <a:ext cx="6856607" cy="1161091"/>
      </dsp:txXfrm>
    </dsp:sp>
    <dsp:sp modelId="{60FC06BB-ED1D-42FC-8B21-29554A067CD8}">
      <dsp:nvSpPr>
        <dsp:cNvPr id="0" name=""/>
        <dsp:cNvSpPr/>
      </dsp:nvSpPr>
      <dsp:spPr>
        <a:xfrm>
          <a:off x="2474316" y="3197490"/>
          <a:ext cx="6820123" cy="1161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kern="1200" dirty="0">
              <a:solidFill>
                <a:schemeClr val="tx1"/>
              </a:solidFill>
            </a:rPr>
            <a:t>Súbor činností zameraných na získanie spätnej väzby – informácií ohľadom pokroku a rozvoja žiaka, ktoré vedú k zlepšeniu jeho vzdelávacích výsledkov.</a:t>
          </a:r>
        </a:p>
      </dsp:txBody>
      <dsp:txXfrm>
        <a:off x="2474316" y="3197490"/>
        <a:ext cx="6820123" cy="1161091"/>
      </dsp:txXfrm>
    </dsp:sp>
    <dsp:sp modelId="{D7C34B8E-7DD4-407F-9B04-011036E2C188}">
      <dsp:nvSpPr>
        <dsp:cNvPr id="0" name=""/>
        <dsp:cNvSpPr/>
      </dsp:nvSpPr>
      <dsp:spPr>
        <a:xfrm>
          <a:off x="2437794" y="4657981"/>
          <a:ext cx="6886122" cy="11610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sk-SK" sz="2400" kern="1200" dirty="0">
              <a:solidFill>
                <a:schemeClr val="tx1"/>
              </a:solidFill>
            </a:rPr>
            <a:t>Hodnotenie zamerané na možnosti zlepšenia sa učenia žiaka ako na meranie výkonu známkou.</a:t>
          </a:r>
        </a:p>
      </dsp:txBody>
      <dsp:txXfrm>
        <a:off x="2437794" y="4657981"/>
        <a:ext cx="6886122" cy="11610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31C24-B54B-4A2A-A186-A19FF6B1B2E1}">
      <dsp:nvSpPr>
        <dsp:cNvPr id="0" name=""/>
        <dsp:cNvSpPr/>
      </dsp:nvSpPr>
      <dsp:spPr>
        <a:xfrm>
          <a:off x="4967002" y="1788326"/>
          <a:ext cx="1916590" cy="683040"/>
        </a:xfrm>
        <a:custGeom>
          <a:avLst/>
          <a:gdLst/>
          <a:ahLst/>
          <a:cxnLst/>
          <a:rect l="0" t="0" r="0" b="0"/>
          <a:pathLst>
            <a:path>
              <a:moveTo>
                <a:pt x="0" y="0"/>
              </a:moveTo>
              <a:lnTo>
                <a:pt x="0" y="317843"/>
              </a:lnTo>
              <a:lnTo>
                <a:pt x="1916590" y="317843"/>
              </a:lnTo>
              <a:lnTo>
                <a:pt x="1916590" y="68304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4609C-92A9-4BC8-B3B5-7F9B406CC0F9}">
      <dsp:nvSpPr>
        <dsp:cNvPr id="0" name=""/>
        <dsp:cNvSpPr/>
      </dsp:nvSpPr>
      <dsp:spPr>
        <a:xfrm>
          <a:off x="2861449" y="1788326"/>
          <a:ext cx="2105553" cy="646938"/>
        </a:xfrm>
        <a:custGeom>
          <a:avLst/>
          <a:gdLst/>
          <a:ahLst/>
          <a:cxnLst/>
          <a:rect l="0" t="0" r="0" b="0"/>
          <a:pathLst>
            <a:path>
              <a:moveTo>
                <a:pt x="2105553" y="0"/>
              </a:moveTo>
              <a:lnTo>
                <a:pt x="2105553" y="281741"/>
              </a:lnTo>
              <a:lnTo>
                <a:pt x="0" y="281741"/>
              </a:lnTo>
              <a:lnTo>
                <a:pt x="0" y="64693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E7ED3B-7BBC-4148-8C22-F2E5A0B1D7FF}">
      <dsp:nvSpPr>
        <dsp:cNvPr id="0" name=""/>
        <dsp:cNvSpPr/>
      </dsp:nvSpPr>
      <dsp:spPr>
        <a:xfrm>
          <a:off x="3227968" y="49291"/>
          <a:ext cx="3478069" cy="17390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sk-SK" sz="1800" b="1" kern="1200" dirty="0" err="1">
              <a:solidFill>
                <a:schemeClr val="tx1"/>
              </a:solidFill>
              <a:effectLst>
                <a:outerShdw blurRad="38100" dist="38100" dir="2700000" algn="tl">
                  <a:srgbClr val="000000">
                    <a:alpha val="43137"/>
                  </a:srgbClr>
                </a:outerShdw>
              </a:effectLst>
            </a:rPr>
            <a:t>Formatívne</a:t>
          </a:r>
          <a:r>
            <a:rPr lang="sk-SK" sz="1800" b="1" kern="1200" dirty="0">
              <a:solidFill>
                <a:schemeClr val="tx1"/>
              </a:solidFill>
              <a:effectLst>
                <a:outerShdw blurRad="38100" dist="38100" dir="2700000" algn="tl">
                  <a:srgbClr val="000000">
                    <a:alpha val="43137"/>
                  </a:srgbClr>
                </a:outerShdw>
              </a:effectLst>
            </a:rPr>
            <a:t> hodnotenie - ciele</a:t>
          </a:r>
          <a:endParaRPr lang="sk-SK" sz="1800" kern="1200" dirty="0">
            <a:solidFill>
              <a:schemeClr val="tx1"/>
            </a:solidFill>
            <a:effectLst>
              <a:outerShdw blurRad="38100" dist="38100" dir="2700000" algn="tl">
                <a:srgbClr val="000000">
                  <a:alpha val="43137"/>
                </a:srgbClr>
              </a:outerShdw>
            </a:effectLst>
          </a:endParaRPr>
        </a:p>
      </dsp:txBody>
      <dsp:txXfrm>
        <a:off x="3227968" y="49291"/>
        <a:ext cx="3478069" cy="1739034"/>
      </dsp:txXfrm>
    </dsp:sp>
    <dsp:sp modelId="{495F780E-632D-49C7-8944-6BBC347A51A1}">
      <dsp:nvSpPr>
        <dsp:cNvPr id="0" name=""/>
        <dsp:cNvSpPr/>
      </dsp:nvSpPr>
      <dsp:spPr>
        <a:xfrm>
          <a:off x="1213539" y="2435264"/>
          <a:ext cx="3295818" cy="208085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Získať informáciu o aktuálnom stave vedomostí a zručností žiakov.</a:t>
          </a:r>
          <a:endParaRPr lang="sk-SK" sz="1600" kern="1200" dirty="0">
            <a:solidFill>
              <a:schemeClr val="tx1"/>
            </a:solidFill>
          </a:endParaRPr>
        </a:p>
      </dsp:txBody>
      <dsp:txXfrm>
        <a:off x="1213539" y="2435264"/>
        <a:ext cx="3295818" cy="2080859"/>
      </dsp:txXfrm>
    </dsp:sp>
    <dsp:sp modelId="{C01180D9-56CE-429E-BE94-83C2B6ADE297}">
      <dsp:nvSpPr>
        <dsp:cNvPr id="0" name=""/>
        <dsp:cNvSpPr/>
      </dsp:nvSpPr>
      <dsp:spPr>
        <a:xfrm>
          <a:off x="5212311" y="2471366"/>
          <a:ext cx="3342563" cy="20497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latin typeface="+mn-lt"/>
            </a:rPr>
            <a:t>Nasmerovať žiakov k uvedomeniu si nedostatkov a k ich efektívnej eliminácii.</a:t>
          </a:r>
          <a:endParaRPr lang="sk-SK" sz="1600" kern="1200" dirty="0">
            <a:solidFill>
              <a:schemeClr val="tx1"/>
            </a:solidFill>
            <a:latin typeface="+mn-lt"/>
          </a:endParaRPr>
        </a:p>
      </dsp:txBody>
      <dsp:txXfrm>
        <a:off x="5212311" y="2471366"/>
        <a:ext cx="3342563" cy="20497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8D0B4-33C1-491A-9EFE-981748AF194C}">
      <dsp:nvSpPr>
        <dsp:cNvPr id="0" name=""/>
        <dsp:cNvSpPr/>
      </dsp:nvSpPr>
      <dsp:spPr>
        <a:xfrm>
          <a:off x="2979099" y="-105330"/>
          <a:ext cx="5419146" cy="5419146"/>
        </a:xfrm>
        <a:prstGeom prst="circularArrow">
          <a:avLst>
            <a:gd name="adj1" fmla="val 5544"/>
            <a:gd name="adj2" fmla="val 330680"/>
            <a:gd name="adj3" fmla="val 12525836"/>
            <a:gd name="adj4" fmla="val 18202849"/>
            <a:gd name="adj5" fmla="val 5757"/>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08340B4-755E-43D6-BA7C-DBEECC16488B}">
      <dsp:nvSpPr>
        <dsp:cNvPr id="0" name=""/>
        <dsp:cNvSpPr/>
      </dsp:nvSpPr>
      <dsp:spPr>
        <a:xfrm>
          <a:off x="3896479" y="-106314"/>
          <a:ext cx="3749020" cy="20154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k-SK" sz="1600" kern="1200" dirty="0">
              <a:solidFill>
                <a:schemeClr val="tx1"/>
              </a:solidFill>
            </a:rPr>
            <a:t>Učenie žiakov je činnosť, ktorá je cielene orientovaná. </a:t>
          </a:r>
        </a:p>
        <a:p>
          <a:pPr lvl="0" algn="ctr" defTabSz="711200" rtl="0">
            <a:lnSpc>
              <a:spcPct val="90000"/>
            </a:lnSpc>
            <a:spcBef>
              <a:spcPct val="0"/>
            </a:spcBef>
            <a:spcAft>
              <a:spcPct val="35000"/>
            </a:spcAft>
          </a:pPr>
          <a:r>
            <a:rPr lang="sk-SK" sz="1600" kern="1200" dirty="0">
              <a:solidFill>
                <a:schemeClr val="tx1"/>
              </a:solidFill>
            </a:rPr>
            <a:t>Učenie nebýva bez chýb. </a:t>
          </a:r>
        </a:p>
        <a:p>
          <a:pPr lvl="0" algn="ctr" defTabSz="711200" rtl="0">
            <a:lnSpc>
              <a:spcPct val="90000"/>
            </a:lnSpc>
            <a:spcBef>
              <a:spcPct val="0"/>
            </a:spcBef>
            <a:spcAft>
              <a:spcPct val="35000"/>
            </a:spcAft>
          </a:pPr>
          <a:r>
            <a:rPr lang="sk-SK" sz="1600" kern="1200" dirty="0">
              <a:solidFill>
                <a:schemeClr val="tx1"/>
              </a:solidFill>
            </a:rPr>
            <a:t>Je úlohou učiteľa, aby naučil žiaka pracovať s chybou a využiť ju v prospech ďalšieho učenia. </a:t>
          </a:r>
        </a:p>
        <a:p>
          <a:pPr lvl="0" algn="ctr" defTabSz="711200" rtl="0">
            <a:lnSpc>
              <a:spcPct val="90000"/>
            </a:lnSpc>
            <a:spcBef>
              <a:spcPct val="0"/>
            </a:spcBef>
            <a:spcAft>
              <a:spcPct val="35000"/>
            </a:spcAft>
          </a:pPr>
          <a:r>
            <a:rPr lang="sk-SK" sz="1600" kern="1200" dirty="0">
              <a:solidFill>
                <a:schemeClr val="tx1"/>
              </a:solidFill>
            </a:rPr>
            <a:t>Práca s chybou sa realizuje v štyroch fázach:</a:t>
          </a:r>
        </a:p>
      </dsp:txBody>
      <dsp:txXfrm>
        <a:off x="3994863" y="-7930"/>
        <a:ext cx="3552252" cy="1818639"/>
      </dsp:txXfrm>
    </dsp:sp>
    <dsp:sp modelId="{986C6A1A-1B7C-49D7-95DD-C36864E8FD42}">
      <dsp:nvSpPr>
        <dsp:cNvPr id="0" name=""/>
        <dsp:cNvSpPr/>
      </dsp:nvSpPr>
      <dsp:spPr>
        <a:xfrm>
          <a:off x="6777122" y="2101654"/>
          <a:ext cx="2733761" cy="14148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b="1" kern="1200" dirty="0">
              <a:solidFill>
                <a:schemeClr val="tx1"/>
              </a:solidFill>
            </a:rPr>
            <a:t>• odhalenie chyby, </a:t>
          </a:r>
        </a:p>
      </dsp:txBody>
      <dsp:txXfrm>
        <a:off x="6846190" y="2170722"/>
        <a:ext cx="2595625" cy="1276734"/>
      </dsp:txXfrm>
    </dsp:sp>
    <dsp:sp modelId="{48865BE9-A168-450E-B3D8-1D84BC495AEF}">
      <dsp:nvSpPr>
        <dsp:cNvPr id="0" name=""/>
        <dsp:cNvSpPr/>
      </dsp:nvSpPr>
      <dsp:spPr>
        <a:xfrm>
          <a:off x="6729469" y="3949287"/>
          <a:ext cx="2591931" cy="12959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sk-SK" sz="1400" b="1" kern="1200" dirty="0">
              <a:solidFill>
                <a:schemeClr val="tx1"/>
              </a:solidFill>
            </a:rPr>
            <a:t>• určenie miesta výskytu (identifikácia; podporovať žiakov, aby si chybu našli sami),</a:t>
          </a:r>
        </a:p>
      </dsp:txBody>
      <dsp:txXfrm>
        <a:off x="6792733" y="4012551"/>
        <a:ext cx="2465403" cy="1169437"/>
      </dsp:txXfrm>
    </dsp:sp>
    <dsp:sp modelId="{91BC6D28-0844-4BD6-8E54-56681C901159}">
      <dsp:nvSpPr>
        <dsp:cNvPr id="0" name=""/>
        <dsp:cNvSpPr/>
      </dsp:nvSpPr>
      <dsp:spPr>
        <a:xfrm>
          <a:off x="2814931" y="3866974"/>
          <a:ext cx="2591931" cy="12959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sk-SK" sz="1200" b="1" kern="1200" dirty="0">
              <a:solidFill>
                <a:schemeClr val="tx1"/>
              </a:solidFill>
            </a:rPr>
            <a:t>• </a:t>
          </a:r>
          <a:r>
            <a:rPr lang="sk-SK" sz="1400" b="1" kern="1200" dirty="0">
              <a:solidFill>
                <a:schemeClr val="tx1"/>
              </a:solidFill>
            </a:rPr>
            <a:t>vysvetlenie chyby (interpretácia; zisťovať, prečo ju spravili),</a:t>
          </a:r>
        </a:p>
      </dsp:txBody>
      <dsp:txXfrm>
        <a:off x="2878195" y="3930238"/>
        <a:ext cx="2465403" cy="1169437"/>
      </dsp:txXfrm>
    </dsp:sp>
    <dsp:sp modelId="{A22604B4-A0AB-41CC-B2DB-1187070AF167}">
      <dsp:nvSpPr>
        <dsp:cNvPr id="0" name=""/>
        <dsp:cNvSpPr/>
      </dsp:nvSpPr>
      <dsp:spPr>
        <a:xfrm>
          <a:off x="2222310" y="2063859"/>
          <a:ext cx="2591931" cy="12959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sk-SK" sz="1200" b="1" kern="1200" dirty="0">
              <a:solidFill>
                <a:schemeClr val="tx1"/>
              </a:solidFill>
            </a:rPr>
            <a:t>• </a:t>
          </a:r>
          <a:r>
            <a:rPr lang="sk-SK" sz="1400" b="1" kern="1200" dirty="0">
              <a:solidFill>
                <a:schemeClr val="tx1"/>
              </a:solidFill>
            </a:rPr>
            <a:t>oprava chyby</a:t>
          </a:r>
        </a:p>
        <a:p>
          <a:pPr lvl="0" algn="ctr" defTabSz="533400" rtl="0">
            <a:lnSpc>
              <a:spcPct val="90000"/>
            </a:lnSpc>
            <a:spcBef>
              <a:spcPct val="0"/>
            </a:spcBef>
            <a:spcAft>
              <a:spcPct val="35000"/>
            </a:spcAft>
          </a:pPr>
          <a:r>
            <a:rPr lang="sk-SK" sz="1400" b="1" kern="1200" dirty="0">
              <a:solidFill>
                <a:schemeClr val="tx1"/>
              </a:solidFill>
            </a:rPr>
            <a:t> (korekcia; ako ju odstrániť, resp. s ňou pracovať a zároveň učiť žiakov nebáť sa robiť chyby).</a:t>
          </a:r>
        </a:p>
      </dsp:txBody>
      <dsp:txXfrm>
        <a:off x="2285574" y="2127123"/>
        <a:ext cx="2465403" cy="11694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93534-9EBC-4FF0-8E6B-1CB70CAB0621}">
      <dsp:nvSpPr>
        <dsp:cNvPr id="0" name=""/>
        <dsp:cNvSpPr/>
      </dsp:nvSpPr>
      <dsp:spPr>
        <a:xfrm>
          <a:off x="0" y="395"/>
          <a:ext cx="5129349" cy="60865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sk-SK" sz="1800" b="1" kern="1200" dirty="0">
              <a:solidFill>
                <a:schemeClr val="tx1"/>
              </a:solidFill>
            </a:rPr>
            <a:t>Práca s chybou </a:t>
          </a:r>
          <a:r>
            <a:rPr lang="sk-SK" sz="1800" kern="1200" dirty="0">
              <a:solidFill>
                <a:schemeClr val="tx1"/>
              </a:solidFill>
            </a:rPr>
            <a:t>- súčasť </a:t>
          </a:r>
          <a:r>
            <a:rPr lang="sk-SK" sz="1800" kern="1200" dirty="0" err="1">
              <a:solidFill>
                <a:schemeClr val="tx1"/>
              </a:solidFill>
            </a:rPr>
            <a:t>formatívneho</a:t>
          </a:r>
          <a:r>
            <a:rPr lang="sk-SK" sz="1800" kern="1200" dirty="0">
              <a:solidFill>
                <a:schemeClr val="tx1"/>
              </a:solidFill>
            </a:rPr>
            <a:t> hodnotenia </a:t>
          </a:r>
        </a:p>
        <a:p>
          <a:pPr lvl="0" algn="l" defTabSz="800100" rtl="0">
            <a:lnSpc>
              <a:spcPct val="90000"/>
            </a:lnSpc>
            <a:spcBef>
              <a:spcPct val="0"/>
            </a:spcBef>
            <a:spcAft>
              <a:spcPct val="35000"/>
            </a:spcAft>
          </a:pPr>
          <a:r>
            <a:rPr lang="sk-SK" sz="1800" kern="1200" dirty="0">
              <a:solidFill>
                <a:schemeClr val="tx1"/>
              </a:solidFill>
            </a:rPr>
            <a:t>+ pridaná hodnota – rozvíjanie kritického myslenia</a:t>
          </a:r>
        </a:p>
      </dsp:txBody>
      <dsp:txXfrm>
        <a:off x="29712" y="30107"/>
        <a:ext cx="5069925" cy="5492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114351" y="-1185127"/>
          <a:ext cx="4990040"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90000"/>
            </a:lnSpc>
            <a:spcBef>
              <a:spcPct val="0"/>
            </a:spcBef>
            <a:spcAft>
              <a:spcPct val="15000"/>
            </a:spcAft>
            <a:buChar char="••"/>
          </a:pPr>
          <a:r>
            <a:rPr lang="sk-SK" sz="2400" kern="1200" dirty="0"/>
            <a:t>nerozpracovanie vnútorného systému kontroly hodnotenia žiakov na podmienky školy, </a:t>
          </a:r>
          <a:endParaRPr lang="sk-SK" sz="1600" kern="1200" dirty="0"/>
        </a:p>
        <a:p>
          <a:pPr marL="228600" lvl="1" indent="-228600" algn="l" defTabSz="1066800">
            <a:lnSpc>
              <a:spcPct val="90000"/>
            </a:lnSpc>
            <a:spcBef>
              <a:spcPct val="0"/>
            </a:spcBef>
            <a:spcAft>
              <a:spcPct val="15000"/>
            </a:spcAft>
            <a:buChar char="••"/>
          </a:pPr>
          <a:r>
            <a:rPr lang="sk-SK" sz="2400" kern="1200" dirty="0"/>
            <a:t>neúplné rozpracovanie podmienok vzdelávania žiakov so ŠVVP a s PO,</a:t>
          </a:r>
        </a:p>
        <a:p>
          <a:pPr marL="228600" lvl="1" indent="-228600" algn="l" defTabSz="1066800">
            <a:lnSpc>
              <a:spcPct val="90000"/>
            </a:lnSpc>
            <a:spcBef>
              <a:spcPct val="0"/>
            </a:spcBef>
            <a:spcAft>
              <a:spcPct val="15000"/>
            </a:spcAft>
            <a:buChar char="••"/>
          </a:pPr>
          <a:r>
            <a:rPr lang="sk-SK" sz="2400" kern="1200" dirty="0"/>
            <a:t>nezapracovanie všetkých prierezových tém,</a:t>
          </a:r>
        </a:p>
        <a:p>
          <a:pPr marL="228600" lvl="1" indent="-228600" algn="l" defTabSz="1066800">
            <a:lnSpc>
              <a:spcPct val="90000"/>
            </a:lnSpc>
            <a:spcBef>
              <a:spcPct val="0"/>
            </a:spcBef>
            <a:spcAft>
              <a:spcPct val="15000"/>
            </a:spcAft>
            <a:buChar char="••"/>
          </a:pPr>
          <a:r>
            <a:rPr lang="pl-PL" sz="2400" kern="1200" dirty="0"/>
            <a:t>nekomplexné rozpracovanie spôsobu ich realizácie,</a:t>
          </a:r>
          <a:endParaRPr lang="sk-SK" sz="2400" kern="1200" dirty="0"/>
        </a:p>
        <a:p>
          <a:pPr marL="228600" lvl="1" indent="-228600" algn="l" defTabSz="1066800">
            <a:lnSpc>
              <a:spcPct val="90000"/>
            </a:lnSpc>
            <a:spcBef>
              <a:spcPct val="0"/>
            </a:spcBef>
            <a:spcAft>
              <a:spcPct val="15000"/>
            </a:spcAft>
            <a:buChar char="••"/>
          </a:pPr>
          <a:r>
            <a:rPr lang="sk-SK" sz="2400" kern="1200" dirty="0"/>
            <a:t>nedodržanie počtu, rozsahu a stupnice hodnotenia kontrolných diktátov v predmete SJL na obidvoch stupňoch vzdelávania a hodnotenia slohových prác na 2. stupni vzdelávania (iba SJL má vo vzdelávacom štandarde ŠVP konkrétne dané kritériá hodnotenia KD, slohových prác (počet, zameranie, rozsah, hodnotenie, ktoré treba dodržať),</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842731" y="330087"/>
        <a:ext cx="7289686" cy="4502852"/>
      </dsp:txXfrm>
    </dsp:sp>
    <dsp:sp modelId="{89D6BC8E-33A9-43C2-AD1D-8A03FD5EAD0F}">
      <dsp:nvSpPr>
        <dsp:cNvPr id="0" name=""/>
        <dsp:cNvSpPr/>
      </dsp:nvSpPr>
      <dsp:spPr>
        <a:xfrm>
          <a:off x="52578" y="5042"/>
          <a:ext cx="2790152"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1246"/>
        <a:ext cx="2517744" cy="48855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370850" y="-1450517"/>
          <a:ext cx="4477043"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l" defTabSz="1066800">
            <a:lnSpc>
              <a:spcPct val="90000"/>
            </a:lnSpc>
            <a:spcBef>
              <a:spcPct val="0"/>
            </a:spcBef>
            <a:spcAft>
              <a:spcPct val="15000"/>
            </a:spcAft>
            <a:buChar char="••"/>
          </a:pPr>
          <a:r>
            <a:rPr lang="sk-SK" sz="2400" kern="1200" dirty="0"/>
            <a:t>nerozpracovanie obsahových štandardov do ročníkov v učebných osnovách predmetov TŠV a INF na oboch stupňoch vzdelávania, </a:t>
          </a:r>
        </a:p>
        <a:p>
          <a:pPr marL="228600" lvl="1" indent="-228600" algn="l" defTabSz="1066800">
            <a:lnSpc>
              <a:spcPct val="90000"/>
            </a:lnSpc>
            <a:spcBef>
              <a:spcPct val="0"/>
            </a:spcBef>
            <a:spcAft>
              <a:spcPct val="15000"/>
            </a:spcAft>
            <a:buChar char="••"/>
          </a:pPr>
          <a:r>
            <a:rPr lang="sk-SK" sz="2400" kern="1200" dirty="0"/>
            <a:t>nerozpracovanie učebných osnov MAT pre 2. stupeň vzdelávania, SJL pre 2. - 4. ročník a 2. stupeň v súlade s obsahovými a výkonovými požiadavkami príslušného vzdelávacieho štandardu inovovaného ŠVP,</a:t>
          </a:r>
        </a:p>
        <a:p>
          <a:pPr marL="228600" lvl="1" indent="-228600" algn="l" defTabSz="1066800">
            <a:lnSpc>
              <a:spcPct val="90000"/>
            </a:lnSpc>
            <a:spcBef>
              <a:spcPct val="0"/>
            </a:spcBef>
            <a:spcAft>
              <a:spcPct val="15000"/>
            </a:spcAft>
            <a:buChar char="••"/>
          </a:pPr>
          <a:r>
            <a:rPr lang="sk-SK" sz="2400" kern="1200" dirty="0"/>
            <a:t>nerozpracovanie učebných osnov THD na tematické okruhy technika a ekonomika domácnosti v stanovenom rozsahu v jednotlivých ročníkoch,</a:t>
          </a:r>
        </a:p>
        <a:p>
          <a:pPr marL="171450" lvl="1" indent="-171450" algn="l" defTabSz="711200">
            <a:lnSpc>
              <a:spcPct val="90000"/>
            </a:lnSpc>
            <a:spcBef>
              <a:spcPct val="0"/>
            </a:spcBef>
            <a:spcAft>
              <a:spcPct val="15000"/>
            </a:spcAft>
            <a:buChar char="••"/>
          </a:pPr>
          <a:endParaRPr lang="sk-SK" sz="1600" kern="1200" dirty="0"/>
        </a:p>
      </dsp:txBody>
      <dsp:txXfrm rot="-5400000">
        <a:off x="2842732" y="296153"/>
        <a:ext cx="7314729" cy="4039941"/>
      </dsp:txXfrm>
    </dsp:sp>
    <dsp:sp modelId="{89D6BC8E-33A9-43C2-AD1D-8A03FD5EAD0F}">
      <dsp:nvSpPr>
        <dsp:cNvPr id="0" name=""/>
        <dsp:cNvSpPr/>
      </dsp:nvSpPr>
      <dsp:spPr>
        <a:xfrm>
          <a:off x="52578" y="4523"/>
          <a:ext cx="279015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0727"/>
        <a:ext cx="2517744" cy="435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C19C-0017-4F9D-8094-5D7138C17525}">
      <dsp:nvSpPr>
        <dsp:cNvPr id="0" name=""/>
        <dsp:cNvSpPr/>
      </dsp:nvSpPr>
      <dsp:spPr>
        <a:xfrm>
          <a:off x="0" y="108"/>
          <a:ext cx="8695765" cy="734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rPr>
            <a:t>Zistiť stav a úroveň výchovno-vzdelávacieho procesu, pedagogického riadenia a podmienok výchovy a vzdelávania v základnej škole</a:t>
          </a:r>
        </a:p>
      </dsp:txBody>
      <dsp:txXfrm>
        <a:off x="35880" y="35988"/>
        <a:ext cx="8624005" cy="6632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423428" y="-1423084"/>
          <a:ext cx="4477043"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171450" lvl="1" indent="-171450" algn="l" defTabSz="800100">
            <a:lnSpc>
              <a:spcPct val="90000"/>
            </a:lnSpc>
            <a:spcBef>
              <a:spcPct val="0"/>
            </a:spcBef>
            <a:spcAft>
              <a:spcPct val="15000"/>
            </a:spcAft>
            <a:buChar char="••"/>
          </a:pPr>
          <a:r>
            <a:rPr lang="sk-SK" sz="1800" kern="1200" dirty="0"/>
            <a:t>nespracovanie IVP individuálne vzdelávaným žiakom vzhľadom na úpravu obsahu ich edukácie, </a:t>
          </a:r>
        </a:p>
        <a:p>
          <a:pPr marL="171450" lvl="1" indent="-171450" algn="l" defTabSz="800100">
            <a:lnSpc>
              <a:spcPct val="90000"/>
            </a:lnSpc>
            <a:spcBef>
              <a:spcPct val="0"/>
            </a:spcBef>
            <a:spcAft>
              <a:spcPct val="15000"/>
            </a:spcAft>
            <a:buChar char="••"/>
          </a:pPr>
          <a:r>
            <a:rPr lang="sk-SK" sz="1800" kern="1200" dirty="0"/>
            <a:t>nekonzultovanie obsahu IVP so zákonným zástupcom a žiakmi nižšieho stredného vzdelávania,</a:t>
          </a:r>
        </a:p>
        <a:p>
          <a:pPr marL="171450" lvl="1" indent="-171450" algn="l" defTabSz="800100">
            <a:lnSpc>
              <a:spcPct val="90000"/>
            </a:lnSpc>
            <a:spcBef>
              <a:spcPct val="0"/>
            </a:spcBef>
            <a:spcAft>
              <a:spcPct val="15000"/>
            </a:spcAft>
            <a:buChar char="••"/>
          </a:pPr>
          <a:r>
            <a:rPr lang="sk-SK" sz="1800" kern="1200" dirty="0"/>
            <a:t>neposkytnutie kópie IVP zákonnému zástupcovi žiaka,</a:t>
          </a:r>
        </a:p>
        <a:p>
          <a:pPr marL="171450" lvl="1" indent="-171450" algn="l" defTabSz="800100">
            <a:lnSpc>
              <a:spcPct val="90000"/>
            </a:lnSpc>
            <a:spcBef>
              <a:spcPct val="0"/>
            </a:spcBef>
            <a:spcAft>
              <a:spcPct val="15000"/>
            </a:spcAft>
            <a:buChar char="••"/>
          </a:pPr>
          <a:r>
            <a:rPr lang="sk-SK" sz="1800" kern="1200" dirty="0"/>
            <a:t>absencia úpravy obsahu vzdelávania, metód a foriem v IVP žiakov s mentálnym postihnutím,</a:t>
          </a:r>
        </a:p>
        <a:p>
          <a:pPr marL="171450" lvl="1" indent="-171450" algn="l" defTabSz="800100">
            <a:lnSpc>
              <a:spcPct val="90000"/>
            </a:lnSpc>
            <a:spcBef>
              <a:spcPct val="0"/>
            </a:spcBef>
            <a:spcAft>
              <a:spcPct val="15000"/>
            </a:spcAft>
            <a:buChar char="••"/>
          </a:pPr>
          <a:r>
            <a:rPr lang="sk-SK" sz="1800" kern="1200" dirty="0"/>
            <a:t>absencia písomnej správy o postupe a výsledkoch výchovno-vzdelávacej činnosti s individuálne vzdelávaným žiakom a jej prerokovania v pedagogickej rade za účelom hodnotenia vyučovacích predmetov a správania žiaka,</a:t>
          </a:r>
        </a:p>
        <a:p>
          <a:pPr marL="171450" lvl="1" indent="-171450" algn="l" defTabSz="800100">
            <a:lnSpc>
              <a:spcPct val="90000"/>
            </a:lnSpc>
            <a:spcBef>
              <a:spcPct val="0"/>
            </a:spcBef>
            <a:spcAft>
              <a:spcPct val="15000"/>
            </a:spcAft>
            <a:buChar char="••"/>
          </a:pPr>
          <a:r>
            <a:rPr lang="sk-SK" sz="1800" kern="1200" dirty="0"/>
            <a:t>spracovanie vyjadrenia na účel poskytnutia podporného opatrenia bez žiadosti zákonného zástupcu alebo pedagogického zamestnanca, </a:t>
          </a:r>
        </a:p>
        <a:p>
          <a:pPr marL="171450" lvl="1" indent="-171450" algn="l" defTabSz="800100">
            <a:lnSpc>
              <a:spcPct val="90000"/>
            </a:lnSpc>
            <a:spcBef>
              <a:spcPct val="0"/>
            </a:spcBef>
            <a:spcAft>
              <a:spcPct val="15000"/>
            </a:spcAft>
            <a:buChar char="••"/>
          </a:pPr>
          <a:r>
            <a:rPr lang="sk-SK" sz="1800" kern="1200" dirty="0"/>
            <a:t>hodnotenie diktátov žiakov s vývinovými poruchami učenia klasifikačnými stupňami, nedodržanie odporúčaní ZPP pri určení metód a foriem hodnotenia žiakov so ZZ</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895310" y="323586"/>
        <a:ext cx="7314729" cy="4039941"/>
      </dsp:txXfrm>
    </dsp:sp>
    <dsp:sp modelId="{89D6BC8E-33A9-43C2-AD1D-8A03FD5EAD0F}">
      <dsp:nvSpPr>
        <dsp:cNvPr id="0" name=""/>
        <dsp:cNvSpPr/>
      </dsp:nvSpPr>
      <dsp:spPr>
        <a:xfrm>
          <a:off x="52578" y="4523"/>
          <a:ext cx="279015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0727"/>
        <a:ext cx="2517744" cy="43553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423428" y="-1423084"/>
          <a:ext cx="4477043"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l" defTabSz="889000">
            <a:lnSpc>
              <a:spcPct val="90000"/>
            </a:lnSpc>
            <a:spcBef>
              <a:spcPct val="0"/>
            </a:spcBef>
            <a:spcAft>
              <a:spcPct val="15000"/>
            </a:spcAft>
            <a:buChar char="••"/>
          </a:pPr>
          <a:r>
            <a:rPr lang="sk-SK" sz="2000" kern="1200" dirty="0"/>
            <a:t>vykonávanie kontrolnej činnosti zameranej na všetky oblasti podľa rozpracovaného plánu kontroly, analyzovanie zistení na rokovaní pedagogickej rade, prijímanie opatrení k zisteným nedostatkom a kontrola ich účinnosti vrátane zistení z priameho pozorovania vyučovacích hodín, </a:t>
          </a:r>
        </a:p>
        <a:p>
          <a:pPr marL="228600" lvl="1" indent="-228600" algn="l" defTabSz="889000">
            <a:lnSpc>
              <a:spcPct val="90000"/>
            </a:lnSpc>
            <a:spcBef>
              <a:spcPct val="0"/>
            </a:spcBef>
            <a:spcAft>
              <a:spcPct val="15000"/>
            </a:spcAft>
            <a:buChar char="••"/>
          </a:pPr>
          <a:r>
            <a:rPr lang="sk-SK" sz="2000" kern="1200" dirty="0"/>
            <a:t>analyzovanie písomných prác žiakov zo SJL, MAT a  výsledkov celoslovenského testovania, prijímanie konkrétnych a merateľných opatrení na odstránenie zistených nedostatkov a vykonanie následnej kontroly ich splnenia,</a:t>
          </a:r>
        </a:p>
        <a:p>
          <a:pPr marL="228600" lvl="1" indent="-228600" algn="l" defTabSz="889000">
            <a:lnSpc>
              <a:spcPct val="90000"/>
            </a:lnSpc>
            <a:spcBef>
              <a:spcPct val="0"/>
            </a:spcBef>
            <a:spcAft>
              <a:spcPct val="15000"/>
            </a:spcAft>
            <a:buChar char="••"/>
          </a:pPr>
          <a:r>
            <a:rPr lang="sk-SK" sz="2000" kern="1200" dirty="0"/>
            <a:t>prijímanie konkrétnych opatrení na eliminovanie problémov s MÚŽ, analyzovanie zistení a kontrolovanie plnenia opatrení, </a:t>
          </a:r>
        </a:p>
        <a:p>
          <a:pPr marL="228600" lvl="1" indent="-228600" algn="l" defTabSz="889000">
            <a:lnSpc>
              <a:spcPct val="90000"/>
            </a:lnSpc>
            <a:spcBef>
              <a:spcPct val="0"/>
            </a:spcBef>
            <a:spcAft>
              <a:spcPct val="15000"/>
            </a:spcAft>
            <a:buChar char="••"/>
          </a:pPr>
          <a:r>
            <a:rPr lang="sk-SK" sz="2000" kern="1200" dirty="0"/>
            <a:t>zapisovanie učiva do triednych kníh porovnateľným spôsobom s učebnými osnovami.</a:t>
          </a:r>
        </a:p>
        <a:p>
          <a:pPr marL="171450" lvl="1" indent="-171450" algn="l" defTabSz="711200">
            <a:lnSpc>
              <a:spcPct val="90000"/>
            </a:lnSpc>
            <a:spcBef>
              <a:spcPct val="0"/>
            </a:spcBef>
            <a:spcAft>
              <a:spcPct val="15000"/>
            </a:spcAft>
            <a:buChar char="••"/>
          </a:pPr>
          <a:endParaRPr lang="sk-SK" sz="1600" kern="1200" dirty="0"/>
        </a:p>
      </dsp:txBody>
      <dsp:txXfrm rot="-5400000">
        <a:off x="2895310" y="323586"/>
        <a:ext cx="7314729" cy="4039941"/>
      </dsp:txXfrm>
    </dsp:sp>
    <dsp:sp modelId="{89D6BC8E-33A9-43C2-AD1D-8A03FD5EAD0F}">
      <dsp:nvSpPr>
        <dsp:cNvPr id="0" name=""/>
        <dsp:cNvSpPr/>
      </dsp:nvSpPr>
      <dsp:spPr>
        <a:xfrm>
          <a:off x="52578" y="4523"/>
          <a:ext cx="279015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0727"/>
        <a:ext cx="2517744" cy="43553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423428" y="-1423084"/>
          <a:ext cx="4477043" cy="753328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r>
            <a:rPr lang="sk-SK" sz="1600" kern="1200" dirty="0"/>
            <a:t>systematické zadávanie dotazníkov na prevenciu a odhaľovanie negatívnych javov v správaní žiakov, prijímanie opatrení na odstránenie nedostatkov, realizovanie kontroly ich plnenia a oboznámenie učiteľov, žiakov a rodičov s výsledkami,</a:t>
          </a:r>
        </a:p>
        <a:p>
          <a:pPr marL="171450" lvl="1" indent="-171450" algn="l" defTabSz="711200">
            <a:lnSpc>
              <a:spcPct val="90000"/>
            </a:lnSpc>
            <a:spcBef>
              <a:spcPct val="0"/>
            </a:spcBef>
            <a:spcAft>
              <a:spcPct val="15000"/>
            </a:spcAft>
            <a:buChar char="••"/>
          </a:pPr>
          <a:r>
            <a:rPr lang="sk-SK" sz="1600" kern="1200" dirty="0"/>
            <a:t>vytvorenie samostatných funkcií výchovného a kariérového poradcu v záujme zefektívnenia služieb školy, </a:t>
          </a:r>
        </a:p>
        <a:p>
          <a:pPr marL="171450" lvl="1" indent="-171450" algn="l" defTabSz="711200">
            <a:lnSpc>
              <a:spcPct val="90000"/>
            </a:lnSpc>
            <a:spcBef>
              <a:spcPct val="0"/>
            </a:spcBef>
            <a:spcAft>
              <a:spcPct val="15000"/>
            </a:spcAft>
            <a:buChar char="••"/>
          </a:pPr>
          <a:r>
            <a:rPr lang="sk-SK" sz="1600" kern="1200" dirty="0"/>
            <a:t>vytvorenie efektívneho systému poskytovania výchovného poradenstva so zameraním sa na oblasť poskytovania poradenstva pri riešení osobnostných, vzdelávacích a sociálnych potrieb žiakov, </a:t>
          </a:r>
        </a:p>
        <a:p>
          <a:pPr marL="171450" lvl="1" indent="-171450" algn="l" defTabSz="711200">
            <a:lnSpc>
              <a:spcPct val="90000"/>
            </a:lnSpc>
            <a:spcBef>
              <a:spcPct val="0"/>
            </a:spcBef>
            <a:spcAft>
              <a:spcPct val="15000"/>
            </a:spcAft>
            <a:buChar char="••"/>
          </a:pPr>
          <a:r>
            <a:rPr lang="sk-SK" sz="1600" kern="1200" dirty="0"/>
            <a:t>vytvorenie efektívneho systému poskytovania poradenstva  pedagógom a zákonným zástupcom žiakov,</a:t>
          </a:r>
        </a:p>
        <a:p>
          <a:pPr marL="171450" lvl="1" indent="-171450" algn="l" defTabSz="711200">
            <a:lnSpc>
              <a:spcPct val="90000"/>
            </a:lnSpc>
            <a:spcBef>
              <a:spcPct val="0"/>
            </a:spcBef>
            <a:spcAft>
              <a:spcPct val="15000"/>
            </a:spcAft>
            <a:buChar char="••"/>
          </a:pPr>
          <a:r>
            <a:rPr lang="sk-SK" sz="1600" kern="1200" dirty="0"/>
            <a:t>vedenie záznamov o individuálnych konzultáciách so žiakmi a ich zákonnými zástupcami.</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895310" y="323586"/>
        <a:ext cx="7314729" cy="4039941"/>
      </dsp:txXfrm>
    </dsp:sp>
    <dsp:sp modelId="{89D6BC8E-33A9-43C2-AD1D-8A03FD5EAD0F}">
      <dsp:nvSpPr>
        <dsp:cNvPr id="0" name=""/>
        <dsp:cNvSpPr/>
      </dsp:nvSpPr>
      <dsp:spPr>
        <a:xfrm>
          <a:off x="52578" y="4523"/>
          <a:ext cx="279015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88782" y="140727"/>
        <a:ext cx="2517744" cy="435531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499713" y="-1429674"/>
          <a:ext cx="4477043" cy="761954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l" defTabSz="1066800">
            <a:lnSpc>
              <a:spcPct val="90000"/>
            </a:lnSpc>
            <a:spcBef>
              <a:spcPct val="0"/>
            </a:spcBef>
            <a:spcAft>
              <a:spcPct val="15000"/>
            </a:spcAft>
            <a:buChar char="••"/>
          </a:pPr>
          <a:r>
            <a:rPr lang="sk-SK" sz="2400" kern="1200" dirty="0"/>
            <a:t>nízka odbornosť vyučovania predmetov INF, FYZ, THD,</a:t>
          </a:r>
        </a:p>
        <a:p>
          <a:pPr marL="228600" lvl="1" indent="-228600" algn="l" defTabSz="1066800">
            <a:lnSpc>
              <a:spcPct val="90000"/>
            </a:lnSpc>
            <a:spcBef>
              <a:spcPct val="0"/>
            </a:spcBef>
            <a:spcAft>
              <a:spcPct val="15000"/>
            </a:spcAft>
            <a:buChar char="••"/>
          </a:pPr>
          <a:r>
            <a:rPr lang="sk-SK" sz="2400" kern="1200" dirty="0"/>
            <a:t>nevytváranie podnetného školského prostredia a ohrozenia zdravia detí z hľadiska hygienických požiadaviek pre zanedbaný stav nevyužívaných školských priestorov, načo bol upozornený aj Regionálny úrad verejného zdravotníctva. , </a:t>
          </a:r>
        </a:p>
        <a:p>
          <a:pPr marL="228600" lvl="1" indent="-228600" algn="l" defTabSz="1066800">
            <a:lnSpc>
              <a:spcPct val="90000"/>
            </a:lnSpc>
            <a:spcBef>
              <a:spcPct val="0"/>
            </a:spcBef>
            <a:spcAft>
              <a:spcPct val="15000"/>
            </a:spcAft>
            <a:buChar char="••"/>
          </a:pPr>
          <a:r>
            <a:rPr lang="sk-SK" sz="2400" kern="1200" dirty="0"/>
            <a:t>zabezpečenie bezbariérovosti vstupných a učebných priestorov.</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928464" y="360126"/>
        <a:ext cx="7400991" cy="4039941"/>
      </dsp:txXfrm>
    </dsp:sp>
    <dsp:sp modelId="{89D6BC8E-33A9-43C2-AD1D-8A03FD5EAD0F}">
      <dsp:nvSpPr>
        <dsp:cNvPr id="0" name=""/>
        <dsp:cNvSpPr/>
      </dsp:nvSpPr>
      <dsp:spPr>
        <a:xfrm>
          <a:off x="53180" y="4523"/>
          <a:ext cx="2822102" cy="462772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90944" y="142287"/>
        <a:ext cx="2546574" cy="43521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3959681" y="-1577969"/>
          <a:ext cx="5012367" cy="816832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171450" lvl="1" indent="-171450" algn="l" defTabSz="800100">
            <a:lnSpc>
              <a:spcPct val="90000"/>
            </a:lnSpc>
            <a:spcBef>
              <a:spcPct val="0"/>
            </a:spcBef>
            <a:spcAft>
              <a:spcPct val="15000"/>
            </a:spcAft>
            <a:buChar char="••"/>
          </a:pPr>
          <a:r>
            <a:rPr lang="sk-SK" sz="1800" kern="1200" dirty="0"/>
            <a:t>nezapracovanie práva žiakov zaručujúceho zásadu rovnakého zaobchádzania vo vzdelaní, nepostihovania za podanie sťažnosti, žaloby na iného žiaka a pedagogického  alebo iného zamestnanca školy, nepostihovania alebo znevýhodňovania žiaka za uplatnenie svojich práv podľa školského zákona, </a:t>
          </a:r>
        </a:p>
        <a:p>
          <a:pPr marL="171450" lvl="1" indent="-171450" algn="l" defTabSz="800100">
            <a:lnSpc>
              <a:spcPct val="90000"/>
            </a:lnSpc>
            <a:spcBef>
              <a:spcPct val="0"/>
            </a:spcBef>
            <a:spcAft>
              <a:spcPct val="15000"/>
            </a:spcAft>
            <a:buChar char="••"/>
          </a:pPr>
          <a:r>
            <a:rPr lang="sk-SK" sz="1800" kern="1200" dirty="0"/>
            <a:t>nezapracovanie práva na rovnoprávny prístup k vzdelávaniu, na úctu k vierovyznaniu, svetonázoru, národnostnej a etnickej príslušnosti žiakov, vo vzťahu k žiakom so ŠVVP používať pri výchove a vzdelávaní špeciálne edukačné publikácie, multimediálne pomôcky a špeciálne kompenzačné pomôcky, inkluzívne vzdelávanie, príslušné PO uvedené vo vyjadrení podľa § 145b ods. 1,</a:t>
          </a:r>
        </a:p>
        <a:p>
          <a:pPr marL="171450" lvl="1" indent="-171450" algn="l" defTabSz="800100">
            <a:lnSpc>
              <a:spcPct val="90000"/>
            </a:lnSpc>
            <a:spcBef>
              <a:spcPct val="0"/>
            </a:spcBef>
            <a:spcAft>
              <a:spcPct val="15000"/>
            </a:spcAft>
            <a:buChar char="••"/>
          </a:pPr>
          <a:r>
            <a:rPr lang="sk-SK" sz="1800" kern="1200" dirty="0"/>
            <a:t>zaradenie  písomného záznamu do žiackej knižky a zníženej známky zo správania medzi opatrenia vo výchove v školskom poriadku,</a:t>
          </a:r>
        </a:p>
        <a:p>
          <a:pPr marL="171450" lvl="1" indent="-171450" algn="l" defTabSz="800100">
            <a:lnSpc>
              <a:spcPct val="90000"/>
            </a:lnSpc>
            <a:spcBef>
              <a:spcPct val="0"/>
            </a:spcBef>
            <a:spcAft>
              <a:spcPct val="15000"/>
            </a:spcAft>
            <a:buChar char="••"/>
          </a:pPr>
          <a:r>
            <a:rPr lang="sk-SK" sz="1800" kern="1200" dirty="0"/>
            <a:t>stanovenie kritérií na udeľovanie výchovných opatrení a zníženej známky zo správania na základe </a:t>
          </a:r>
          <a:r>
            <a:rPr lang="sk-SK" sz="1800" kern="1200" dirty="0">
              <a:solidFill>
                <a:schemeClr val="tx1"/>
              </a:solidFill>
            </a:rPr>
            <a:t>počtu záznamov v klasifikačnom hárku nie </a:t>
          </a:r>
          <a:r>
            <a:rPr lang="sk-SK" sz="1800" kern="1200" dirty="0"/>
            <a:t>podľa závažnosti previnenia,</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381704" y="244692"/>
        <a:ext cx="7923637" cy="4522999"/>
      </dsp:txXfrm>
    </dsp:sp>
    <dsp:sp modelId="{89D6BC8E-33A9-43C2-AD1D-8A03FD5EAD0F}">
      <dsp:nvSpPr>
        <dsp:cNvPr id="0" name=""/>
        <dsp:cNvSpPr/>
      </dsp:nvSpPr>
      <dsp:spPr>
        <a:xfrm>
          <a:off x="49" y="4894"/>
          <a:ext cx="2381604" cy="5007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16309" y="121154"/>
        <a:ext cx="2149084" cy="47749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3810537" y="-1226891"/>
          <a:ext cx="5387527" cy="7841319"/>
        </a:xfrm>
        <a:prstGeom prst="round2SameRect">
          <a:avLst/>
        </a:prstGeom>
        <a:solidFill>
          <a:schemeClr val="lt1"/>
        </a:solidFill>
        <a:ln w="12700" cap="flat" cmpd="sng" algn="ctr">
          <a:solidFill>
            <a:schemeClr val="accent6"/>
          </a:solidFill>
          <a:prstDash val="solid"/>
          <a:miter lim="800000"/>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171450" lvl="1" indent="-171450" algn="just" defTabSz="711200" rtl="0">
            <a:lnSpc>
              <a:spcPct val="90000"/>
            </a:lnSpc>
            <a:spcBef>
              <a:spcPct val="0"/>
            </a:spcBef>
            <a:spcAft>
              <a:spcPct val="15000"/>
            </a:spcAft>
            <a:buChar char="••"/>
          </a:pPr>
          <a:endParaRPr lang="sk-SK" sz="1600" kern="1200" dirty="0"/>
        </a:p>
        <a:p>
          <a:pPr marL="171450" lvl="1" indent="-171450" algn="just" defTabSz="711200" rtl="0">
            <a:lnSpc>
              <a:spcPct val="90000"/>
            </a:lnSpc>
            <a:spcBef>
              <a:spcPct val="0"/>
            </a:spcBef>
            <a:spcAft>
              <a:spcPct val="15000"/>
            </a:spcAft>
            <a:buChar char="••"/>
          </a:pPr>
          <a:endParaRPr lang="sk-SK" sz="1600" kern="1200" dirty="0"/>
        </a:p>
        <a:p>
          <a:pPr marL="171450" lvl="1" indent="-171450" algn="just" defTabSz="711200" rtl="0">
            <a:lnSpc>
              <a:spcPct val="90000"/>
            </a:lnSpc>
            <a:spcBef>
              <a:spcPct val="0"/>
            </a:spcBef>
            <a:spcAft>
              <a:spcPct val="15000"/>
            </a:spcAft>
            <a:buChar char="••"/>
          </a:pPr>
          <a:r>
            <a:rPr lang="sk-SK" sz="1600" kern="1200" dirty="0"/>
            <a:t>podrobnejšie definovanie pojmov – šikanovaný, šikanujúci, druhy/prejavy/dôvody šikanovania a presnejšie definovanie toho, čo sa nepovažuje za šikanovanie,</a:t>
          </a:r>
        </a:p>
        <a:p>
          <a:pPr marL="171450" lvl="1" indent="-171450" algn="just" defTabSz="711200" rtl="0">
            <a:lnSpc>
              <a:spcPct val="90000"/>
            </a:lnSpc>
            <a:spcBef>
              <a:spcPct val="0"/>
            </a:spcBef>
            <a:spcAft>
              <a:spcPct val="15000"/>
            </a:spcAft>
            <a:buChar char="••"/>
          </a:pPr>
          <a:r>
            <a:rPr lang="sk-SK" sz="1600" kern="1200" dirty="0"/>
            <a:t>vymedzenie skutkovej podstaty trestného činu, za ktorý môže byť šikanujúci od 14 rokov trestne stíhaný,</a:t>
          </a:r>
        </a:p>
        <a:p>
          <a:pPr marL="171450" lvl="1" indent="-171450" algn="just" defTabSz="711200" rtl="0">
            <a:lnSpc>
              <a:spcPct val="90000"/>
            </a:lnSpc>
            <a:spcBef>
              <a:spcPct val="0"/>
            </a:spcBef>
            <a:spcAft>
              <a:spcPct val="15000"/>
            </a:spcAft>
            <a:buChar char="••"/>
          </a:pPr>
          <a:r>
            <a:rPr lang="sk-SK" sz="1600" kern="1200" dirty="0"/>
            <a:t> Čl. 3 Prevencia šikanovania - riaditeľ školy zodpovedá za </a:t>
          </a:r>
          <a:r>
            <a:rPr lang="sk-SK" sz="1600" b="1" kern="1200" dirty="0"/>
            <a:t>systémové aktivity </a:t>
          </a:r>
          <a:r>
            <a:rPr lang="sk-SK" sz="1600" kern="1200" dirty="0"/>
            <a:t>školy pri prevencii šikanovania, v spolupráci s pedagogickou radou a orgánmi školskej samosprávy rozpracúva opatrenia školy pri prevencii šikanovania v školskom poriadku, zabezpečuje dôkladný výkon dozoru v priestoroch, kde k šikanovaniu už došlo alebo by k nemu mohlo dochádzať.</a:t>
          </a:r>
        </a:p>
        <a:p>
          <a:pPr marL="171450" lvl="1" indent="-171450" algn="just" defTabSz="711200">
            <a:lnSpc>
              <a:spcPct val="90000"/>
            </a:lnSpc>
            <a:spcBef>
              <a:spcPct val="0"/>
            </a:spcBef>
            <a:spcAft>
              <a:spcPct val="15000"/>
            </a:spcAft>
            <a:buChar char="••"/>
          </a:pPr>
          <a:r>
            <a:rPr lang="sk-SK" sz="1600" kern="1200" dirty="0"/>
            <a:t> Opatrenia na riešenie šikanovania a nápravu jej dôsledkov - </a:t>
          </a:r>
          <a:r>
            <a:rPr lang="sk-SK" sz="1600" b="1" kern="1200" dirty="0"/>
            <a:t>škola dbá na bezodkladné riešenie šikanovania podľa tejto smernice.  </a:t>
          </a:r>
          <a:endParaRPr lang="sk-SK" kern="1200" dirty="0"/>
        </a:p>
        <a:p>
          <a:pPr marL="171450" lvl="1" indent="-171450" algn="just" defTabSz="711200">
            <a:lnSpc>
              <a:spcPct val="90000"/>
            </a:lnSpc>
            <a:spcBef>
              <a:spcPct val="0"/>
            </a:spcBef>
            <a:spcAft>
              <a:spcPct val="15000"/>
            </a:spcAft>
            <a:buChar char="••"/>
          </a:pPr>
          <a:r>
            <a:rPr lang="sk-SK" sz="1600" kern="1200" dirty="0"/>
            <a:t>Čl. 6 Spolupráca so zákonným zástupcom a zástupcom zariadenia: </a:t>
          </a:r>
          <a:endParaRPr lang="sk-SK" kern="1200" dirty="0"/>
        </a:p>
        <a:p>
          <a:pPr marL="171450" lvl="1" indent="-171450" algn="just" defTabSz="711200">
            <a:lnSpc>
              <a:spcPct val="90000"/>
            </a:lnSpc>
            <a:spcBef>
              <a:spcPct val="0"/>
            </a:spcBef>
            <a:spcAft>
              <a:spcPct val="15000"/>
            </a:spcAft>
            <a:buChar char="••"/>
          </a:pPr>
          <a:r>
            <a:rPr lang="sk-SK" sz="1600" kern="1200" dirty="0"/>
            <a:t>(1) Riaditeľ školy alebo ním poverený pedagogický zamestnanec alebo odborný zamestnanec pri rozhovore so zákonným zástupcom alebo so zástupcom zariadenia šikanovaného, šikanujúceho alebo účastníkov šikanovania vo veci šikanovania dbá na zachovanie dôvernosti informácií.</a:t>
          </a:r>
          <a:endParaRPr lang="sk-SK" kern="1200" dirty="0"/>
        </a:p>
        <a:p>
          <a:pPr marL="171450" lvl="1" indent="-171450" algn="just" defTabSz="711200">
            <a:lnSpc>
              <a:spcPct val="90000"/>
            </a:lnSpc>
            <a:spcBef>
              <a:spcPct val="0"/>
            </a:spcBef>
            <a:spcAft>
              <a:spcPct val="15000"/>
            </a:spcAft>
            <a:buChar char="••"/>
          </a:pPr>
          <a:r>
            <a:rPr lang="sk-SK" sz="1600" kern="1200" dirty="0"/>
            <a:t>O rozhovore podľa odseku 1 vrátane informovania zákonného zástupcu alebo zástupcu zariadenia podľa čl. 4 ods. 3 písm. c), </a:t>
          </a:r>
          <a:r>
            <a:rPr lang="sk-SK" sz="1600" b="1" kern="1200" dirty="0"/>
            <a:t>vyhotoví riaditeľ školy alebo ním poverený pedagogický zamestnanec alebo odborný zamestnanec zápis</a:t>
          </a:r>
          <a:r>
            <a:rPr lang="sk-SK" sz="1600" kern="1200" dirty="0"/>
            <a:t>, z ktorého jedno vyhotovenie poskytne riaditeľ školy alebo ním poverený pedagogický zamestnanec alebo odborný zamestnanec zákonnému zástupcovi alebo zástupcovi zariadenia.  </a:t>
          </a:r>
          <a:endParaRPr lang="sk-SK" kern="1200" dirty="0"/>
        </a:p>
        <a:p>
          <a:pPr marL="171450" lvl="1" indent="-171450" algn="just" defTabSz="711200" rtl="0">
            <a:lnSpc>
              <a:spcPct val="90000"/>
            </a:lnSpc>
            <a:spcBef>
              <a:spcPct val="0"/>
            </a:spcBef>
            <a:spcAft>
              <a:spcPct val="15000"/>
            </a:spcAft>
            <a:buChar char="••"/>
          </a:pPr>
          <a:endParaRPr lang="sk-SK" sz="1600" kern="1200" dirty="0"/>
        </a:p>
        <a:p>
          <a:pPr marL="171450" lvl="1" indent="-171450" algn="just" defTabSz="711200" rtl="0">
            <a:lnSpc>
              <a:spcPct val="90000"/>
            </a:lnSpc>
            <a:spcBef>
              <a:spcPct val="0"/>
            </a:spcBef>
            <a:spcAft>
              <a:spcPct val="15000"/>
            </a:spcAft>
            <a:buChar char="••"/>
          </a:pPr>
          <a:endParaRPr lang="sk-SK" sz="1600" kern="1200" dirty="0"/>
        </a:p>
        <a:p>
          <a:pPr marL="171450" lvl="1" indent="-171450" algn="just" defTabSz="711200" rtl="0">
            <a:lnSpc>
              <a:spcPct val="90000"/>
            </a:lnSpc>
            <a:spcBef>
              <a:spcPct val="0"/>
            </a:spcBef>
            <a:spcAft>
              <a:spcPct val="15000"/>
            </a:spcAft>
            <a:buChar char="••"/>
          </a:pPr>
          <a:r>
            <a:rPr lang="sk-SK" sz="1600" kern="1200" dirty="0"/>
            <a:t> </a:t>
          </a:r>
        </a:p>
      </dsp:txBody>
      <dsp:txXfrm rot="-5400000">
        <a:off x="2583642" y="263001"/>
        <a:ext cx="7578322" cy="4861533"/>
      </dsp:txXfrm>
    </dsp:sp>
    <dsp:sp modelId="{89D6BC8E-33A9-43C2-AD1D-8A03FD5EAD0F}">
      <dsp:nvSpPr>
        <dsp:cNvPr id="0" name=""/>
        <dsp:cNvSpPr/>
      </dsp:nvSpPr>
      <dsp:spPr>
        <a:xfrm>
          <a:off x="17173" y="5261"/>
          <a:ext cx="2577788" cy="5382274"/>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sk-SK" sz="2800" b="1" kern="1200" dirty="0">
              <a:solidFill>
                <a:schemeClr val="tx1"/>
              </a:solidFill>
              <a:effectLst>
                <a:outerShdw blurRad="38100" dist="38100" dir="2700000" algn="tl">
                  <a:srgbClr val="000000">
                    <a:alpha val="43137"/>
                  </a:srgbClr>
                </a:outerShdw>
              </a:effectLst>
            </a:rPr>
            <a:t>Čo by už malo byť rozpracované v ŠP</a:t>
          </a:r>
          <a:endParaRPr lang="sk-SK" sz="2800" kern="1200" dirty="0">
            <a:solidFill>
              <a:schemeClr val="tx1"/>
            </a:solidFill>
            <a:effectLst>
              <a:outerShdw blurRad="38100" dist="38100" dir="2700000" algn="tl">
                <a:srgbClr val="000000">
                  <a:alpha val="43137"/>
                </a:srgbClr>
              </a:outerShdw>
            </a:effectLst>
          </a:endParaRPr>
        </a:p>
      </dsp:txBody>
      <dsp:txXfrm>
        <a:off x="143010" y="131098"/>
        <a:ext cx="2326114" cy="5130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3891728" y="-1149330"/>
          <a:ext cx="5387527" cy="7686196"/>
        </a:xfrm>
        <a:prstGeom prst="round2SameRect">
          <a:avLst/>
        </a:prstGeom>
        <a:solidFill>
          <a:schemeClr val="lt1"/>
        </a:solidFill>
        <a:ln w="12700" cap="flat" cmpd="sng" algn="ctr">
          <a:solidFill>
            <a:schemeClr val="accent6"/>
          </a:solidFill>
          <a:prstDash val="solid"/>
          <a:miter lim="800000"/>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0" algn="just" defTabSz="711200" rtl="0">
            <a:lnSpc>
              <a:spcPct val="90000"/>
            </a:lnSpc>
            <a:spcBef>
              <a:spcPct val="0"/>
            </a:spcBef>
            <a:spcAft>
              <a:spcPct val="15000"/>
            </a:spcAft>
            <a:buChar char="••"/>
          </a:pPr>
          <a:r>
            <a:rPr lang="sk-SK" sz="1600" kern="1200" dirty="0"/>
            <a:t>rozpracovanie podmienok používania mobilného telefónu alebo obdobného osobného zariadenia elektronickej komunikácie počas vyučovania a aktivít organizovaných školou mimo školského vyučovania v školskom poriadku v zmysle §151a zákona č. 245/2008 Z. z. o výchove a vzdelávaní (školský zákon) a o zmene a doplnení niektorých zákonov v znení neskorších predpisov - (platnosť od 01. 01. 2025),</a:t>
          </a:r>
        </a:p>
        <a:p>
          <a:pPr marL="171450" lvl="1" indent="0" algn="just" defTabSz="711200" rtl="0">
            <a:lnSpc>
              <a:spcPct val="90000"/>
            </a:lnSpc>
            <a:spcBef>
              <a:spcPct val="0"/>
            </a:spcBef>
            <a:spcAft>
              <a:spcPct val="15000"/>
            </a:spcAft>
            <a:buChar char="••"/>
          </a:pPr>
          <a:r>
            <a:rPr lang="sk-SK" sz="1600" kern="1200" dirty="0"/>
            <a:t>odporúčanie: zapracovať do svojho školského poriadku používanie mobilných telefónov podľa školského zákona a usmernenia zverejneného na webovom sídle </a:t>
          </a:r>
          <a:r>
            <a:rPr lang="sk-SK" sz="1600" kern="1200" dirty="0">
              <a:hlinkClick xmlns:r="http://schemas.openxmlformats.org/officeDocument/2006/relationships" r:id="rId1"/>
            </a:rPr>
            <a:t>https://www.minedu.sk/data/att/4dd/31672.0c6aa4.pdf</a:t>
          </a:r>
          <a:r>
            <a:rPr lang="sk-SK" sz="1600" kern="1200" dirty="0"/>
            <a:t>,(podrobnosti dočasného odobratia a podmienky využívania počas aktivít organizovaných školou mimo školského vyučovania)</a:t>
          </a:r>
        </a:p>
        <a:p>
          <a:pPr marL="171450" lvl="1" indent="0" algn="just" defTabSz="711200" rtl="0">
            <a:lnSpc>
              <a:spcPct val="90000"/>
            </a:lnSpc>
            <a:spcBef>
              <a:spcPct val="0"/>
            </a:spcBef>
            <a:spcAft>
              <a:spcPct val="15000"/>
            </a:spcAft>
            <a:buChar char="••"/>
          </a:pPr>
          <a:r>
            <a:rPr lang="sk-SK" sz="1600" kern="1200" dirty="0"/>
            <a:t>spôsob úpravy rozpracovať v školskom poriadku na podmienky školy v častiach</a:t>
          </a:r>
        </a:p>
        <a:p>
          <a:pPr marL="171450" lvl="1" indent="0" algn="just" defTabSz="711200" rtl="0">
            <a:lnSpc>
              <a:spcPct val="90000"/>
            </a:lnSpc>
            <a:spcBef>
              <a:spcPct val="0"/>
            </a:spcBef>
            <a:spcAft>
              <a:spcPct val="15000"/>
            </a:spcAft>
            <a:buChar char="••"/>
          </a:pPr>
          <a:r>
            <a:rPr lang="sk-SK" sz="1600" kern="1200" dirty="0"/>
            <a:t>výkon práv a povinností pedagogických, odborných zamestnancov, žiakov a zákonných zástupcov,</a:t>
          </a:r>
        </a:p>
        <a:p>
          <a:pPr marL="171450" lvl="1" indent="0" algn="just" defTabSz="711200" rtl="0">
            <a:lnSpc>
              <a:spcPct val="90000"/>
            </a:lnSpc>
            <a:spcBef>
              <a:spcPct val="0"/>
            </a:spcBef>
            <a:spcAft>
              <a:spcPct val="15000"/>
            </a:spcAft>
            <a:buChar char="••"/>
          </a:pPr>
          <a:r>
            <a:rPr lang="sk-SK" sz="1600" kern="1200" dirty="0"/>
            <a:t>hodnotenie prospechu a správania, zásady správania žiakov a výchovné opatrenia,</a:t>
          </a:r>
        </a:p>
        <a:p>
          <a:pPr marL="171450" lvl="1" indent="0" algn="just" defTabSz="711200" rtl="0">
            <a:lnSpc>
              <a:spcPct val="90000"/>
            </a:lnSpc>
            <a:spcBef>
              <a:spcPct val="0"/>
            </a:spcBef>
            <a:spcAft>
              <a:spcPct val="15000"/>
            </a:spcAft>
            <a:buChar char="••"/>
          </a:pPr>
          <a:r>
            <a:rPr lang="sk-SK" sz="1600" kern="1200" dirty="0"/>
            <a:t>opatrenia na zaistenie bezpečnosti a ochrany zdravia žiakov a ich ochrany pred sociálno-patologickými javmi, diskrimináciou alebo násilím. </a:t>
          </a:r>
        </a:p>
      </dsp:txBody>
      <dsp:txXfrm rot="-5400000">
        <a:off x="2742394" y="263001"/>
        <a:ext cx="7423199" cy="4861533"/>
      </dsp:txXfrm>
    </dsp:sp>
    <dsp:sp modelId="{89D6BC8E-33A9-43C2-AD1D-8A03FD5EAD0F}">
      <dsp:nvSpPr>
        <dsp:cNvPr id="0" name=""/>
        <dsp:cNvSpPr/>
      </dsp:nvSpPr>
      <dsp:spPr>
        <a:xfrm>
          <a:off x="0" y="5261"/>
          <a:ext cx="2742247" cy="5382274"/>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sk-SK" sz="2800" b="1" kern="1200" dirty="0">
              <a:solidFill>
                <a:schemeClr val="tx1"/>
              </a:solidFill>
              <a:effectLst>
                <a:outerShdw blurRad="38100" dist="38100" dir="2700000" algn="tl">
                  <a:srgbClr val="000000">
                    <a:alpha val="43137"/>
                  </a:srgbClr>
                </a:outerShdw>
              </a:effectLst>
            </a:rPr>
            <a:t>Čo by už malo byť rozpracované </a:t>
          </a:r>
        </a:p>
        <a:p>
          <a:pPr lvl="0" algn="ctr" defTabSz="1244600" rtl="0">
            <a:lnSpc>
              <a:spcPct val="90000"/>
            </a:lnSpc>
            <a:spcBef>
              <a:spcPct val="0"/>
            </a:spcBef>
            <a:spcAft>
              <a:spcPct val="35000"/>
            </a:spcAft>
          </a:pPr>
          <a:r>
            <a:rPr lang="sk-SK" sz="2800" b="1" kern="1200" dirty="0">
              <a:solidFill>
                <a:schemeClr val="tx1"/>
              </a:solidFill>
              <a:effectLst>
                <a:outerShdw blurRad="38100" dist="38100" dir="2700000" algn="tl">
                  <a:srgbClr val="000000">
                    <a:alpha val="43137"/>
                  </a:srgbClr>
                </a:outerShdw>
              </a:effectLst>
            </a:rPr>
            <a:t>v ŠP</a:t>
          </a:r>
          <a:endParaRPr lang="sk-SK" sz="2800" kern="1200" dirty="0">
            <a:solidFill>
              <a:schemeClr val="tx1"/>
            </a:solidFill>
            <a:effectLst>
              <a:outerShdw blurRad="38100" dist="38100" dir="2700000" algn="tl">
                <a:srgbClr val="000000">
                  <a:alpha val="43137"/>
                </a:srgbClr>
              </a:outerShdw>
            </a:effectLst>
          </a:endParaRPr>
        </a:p>
      </dsp:txBody>
      <dsp:txXfrm>
        <a:off x="133865" y="139126"/>
        <a:ext cx="2474517" cy="511454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053471" y="-1362744"/>
          <a:ext cx="5012367" cy="7737871"/>
        </a:xfrm>
        <a:prstGeom prst="round2SameRect">
          <a:avLst/>
        </a:prstGeom>
        <a:solidFill>
          <a:schemeClr val="lt1"/>
        </a:solidFill>
        <a:ln w="12700" cap="flat" cmpd="sng" algn="ctr">
          <a:solidFill>
            <a:schemeClr val="accent6"/>
          </a:solidFill>
          <a:prstDash val="solid"/>
          <a:miter lim="800000"/>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just" defTabSz="1066800">
            <a:lnSpc>
              <a:spcPct val="90000"/>
            </a:lnSpc>
            <a:spcBef>
              <a:spcPct val="0"/>
            </a:spcBef>
            <a:spcAft>
              <a:spcPct val="15000"/>
            </a:spcAft>
            <a:buChar char="••"/>
          </a:pPr>
          <a:r>
            <a:rPr lang="sk-SK" sz="2400" kern="1200" dirty="0"/>
            <a:t>podrobnosti </a:t>
          </a:r>
          <a:r>
            <a:rPr lang="sk-SK" sz="2400" b="1" kern="1200" dirty="0"/>
            <a:t>o spôsoboch preukazovania </a:t>
          </a:r>
          <a:r>
            <a:rPr lang="sk-SK" sz="2400" kern="1200" dirty="0"/>
            <a:t>dôvodov neprítomnosti žiaka na výchove a vzdelávaní,</a:t>
          </a:r>
        </a:p>
        <a:p>
          <a:pPr marL="228600" lvl="1" indent="-228600" algn="just" defTabSz="1066800">
            <a:lnSpc>
              <a:spcPct val="90000"/>
            </a:lnSpc>
            <a:spcBef>
              <a:spcPct val="0"/>
            </a:spcBef>
            <a:spcAft>
              <a:spcPct val="15000"/>
            </a:spcAft>
            <a:buChar char="••"/>
          </a:pPr>
          <a:r>
            <a:rPr lang="sk-SK" sz="2400" b="1" kern="1200" dirty="0"/>
            <a:t>lehotu,</a:t>
          </a:r>
          <a:r>
            <a:rPr lang="sk-SK" sz="2400" kern="1200" dirty="0"/>
            <a:t> v ktorej je zákonný zástupca, zástupca zariadenia alebo plnoletý žiak </a:t>
          </a:r>
          <a:r>
            <a:rPr lang="sk-SK" sz="2400" b="1" kern="1200" dirty="0"/>
            <a:t>povinný preukázať dôvody neprítomnosti </a:t>
          </a:r>
          <a:r>
            <a:rPr lang="sk-SK" sz="2400" kern="1200" dirty="0"/>
            <a:t>žiaka na výchove a vzdelávaní</a:t>
          </a:r>
        </a:p>
        <a:p>
          <a:pPr marL="228600" lvl="1" indent="-228600" algn="just" defTabSz="1066800">
            <a:lnSpc>
              <a:spcPct val="90000"/>
            </a:lnSpc>
            <a:spcBef>
              <a:spcPct val="0"/>
            </a:spcBef>
            <a:spcAft>
              <a:spcPct val="15000"/>
            </a:spcAft>
            <a:buChar char="••"/>
          </a:pPr>
          <a:r>
            <a:rPr lang="sk-SK" sz="2400" kern="1200" dirty="0"/>
            <a:t>podrobnosti </a:t>
          </a:r>
          <a:r>
            <a:rPr lang="sk-SK" sz="2400" b="1" kern="1200" dirty="0"/>
            <a:t>o dokladoch </a:t>
          </a:r>
          <a:r>
            <a:rPr lang="sk-SK" sz="2400" kern="1200" dirty="0"/>
            <a:t>preukazujúcich dôvody neprítomnosti žiaka na výchove a vzdelávaní,</a:t>
          </a:r>
        </a:p>
        <a:p>
          <a:pPr marL="228600" lvl="1" indent="-228600" algn="just" defTabSz="1066800">
            <a:lnSpc>
              <a:spcPct val="90000"/>
            </a:lnSpc>
            <a:spcBef>
              <a:spcPct val="0"/>
            </a:spcBef>
            <a:spcAft>
              <a:spcPct val="15000"/>
            </a:spcAft>
            <a:buChar char="••"/>
          </a:pPr>
          <a:r>
            <a:rPr lang="sk-SK" sz="2400" kern="1200" dirty="0"/>
            <a:t>ďalší postup školy v prípade neospravedlnenej neprítomnosti žiaka, vrátane možných uložení opatrení vo výchove, zníženia známky zo správania a oznámenia príslušným orgánom verejnej správy (napr. obci, orgánu sociálnoprávnej ochrany detí a sociálnej kurately).</a:t>
          </a:r>
        </a:p>
      </dsp:txBody>
      <dsp:txXfrm rot="-5400000">
        <a:off x="2690719" y="244692"/>
        <a:ext cx="7493187" cy="4522999"/>
      </dsp:txXfrm>
    </dsp:sp>
    <dsp:sp modelId="{89D6BC8E-33A9-43C2-AD1D-8A03FD5EAD0F}">
      <dsp:nvSpPr>
        <dsp:cNvPr id="0" name=""/>
        <dsp:cNvSpPr/>
      </dsp:nvSpPr>
      <dsp:spPr>
        <a:xfrm>
          <a:off x="19521" y="4894"/>
          <a:ext cx="2682221" cy="5007480"/>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sk-SK" sz="2800" b="1" kern="1200" dirty="0">
              <a:solidFill>
                <a:schemeClr val="tx1"/>
              </a:solidFill>
              <a:effectLst>
                <a:outerShdw blurRad="38100" dist="38100" dir="2700000" algn="tl">
                  <a:srgbClr val="000000">
                    <a:alpha val="43137"/>
                  </a:srgbClr>
                </a:outerShdw>
              </a:effectLst>
            </a:rPr>
            <a:t>Čo má byť rozpracované v ŠP od 1.septembra 2025</a:t>
          </a:r>
          <a:endParaRPr lang="sk-SK" sz="2800" kern="1200" dirty="0">
            <a:solidFill>
              <a:schemeClr val="tx1"/>
            </a:solidFill>
            <a:effectLst>
              <a:outerShdw blurRad="38100" dist="38100" dir="2700000" algn="tl">
                <a:srgbClr val="000000">
                  <a:alpha val="43137"/>
                </a:srgbClr>
              </a:outerShdw>
            </a:effectLst>
          </a:endParaRPr>
        </a:p>
      </dsp:txBody>
      <dsp:txXfrm>
        <a:off x="150456" y="135829"/>
        <a:ext cx="2420351" cy="47456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053471" y="-1362744"/>
          <a:ext cx="5012367" cy="7737871"/>
        </a:xfrm>
        <a:prstGeom prst="round2SameRect">
          <a:avLst/>
        </a:prstGeom>
        <a:solidFill>
          <a:schemeClr val="lt1"/>
        </a:solidFill>
        <a:ln w="12700" cap="flat" cmpd="sng" algn="ctr">
          <a:solidFill>
            <a:schemeClr val="accent6"/>
          </a:solidFill>
          <a:prstDash val="solid"/>
          <a:miter lim="800000"/>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r>
            <a:rPr lang="sk-SK" sz="1600" kern="1200" dirty="0"/>
            <a:t>Štandardy sú základné pravidlá, princípy a postupy predchádzania a eliminácie segregácie vo výchove a vzdelávaní. Ich uplatňovanie prispieva k dodržiavaniu princípov výchovy a vzdelávania podľa školského zákona v školách a školských zariadeniach. Vychádzajú z ustanovení Dohovoru o právach dieťaťa,</a:t>
          </a:r>
        </a:p>
        <a:p>
          <a:pPr marL="171450" lvl="1" indent="-171450" algn="just" defTabSz="711200" rtl="0">
            <a:lnSpc>
              <a:spcPct val="90000"/>
            </a:lnSpc>
            <a:spcBef>
              <a:spcPct val="0"/>
            </a:spcBef>
            <a:spcAft>
              <a:spcPct val="15000"/>
            </a:spcAft>
            <a:buChar char="••"/>
          </a:pPr>
          <a:r>
            <a:rPr lang="sk-SK" sz="1600" kern="1200" dirty="0"/>
            <a:t>Štandardy dodržiavania zákazu segregácie sú rozpracovaním a realizáciou praktickej časti Metodickej príručky </a:t>
          </a:r>
          <a:r>
            <a:rPr lang="sk-SK" sz="1600" kern="1200" dirty="0" err="1"/>
            <a:t>desegregácie</a:t>
          </a:r>
          <a:r>
            <a:rPr lang="sk-SK" sz="1600" kern="1200" dirty="0"/>
            <a:t> vo výchove a vzdelávaní,</a:t>
          </a:r>
        </a:p>
        <a:p>
          <a:pPr marL="171450" lvl="1" indent="-171450" algn="just" defTabSz="711200" rtl="0">
            <a:lnSpc>
              <a:spcPct val="90000"/>
            </a:lnSpc>
            <a:spcBef>
              <a:spcPct val="0"/>
            </a:spcBef>
            <a:spcAft>
              <a:spcPct val="15000"/>
            </a:spcAft>
            <a:buChar char="••"/>
          </a:pPr>
          <a:r>
            <a:rPr lang="sk-SK" sz="1600" kern="1200" dirty="0"/>
            <a:t>Štandardy dodržiavania zákazu segregácie vo výchove a vzdelávaní sa týkajú všetkých oblastí, ktoré upravuje školský poriadok podľa školského zákona (Zákon č. 245/2008 Z. z., § 153 ods. 1),</a:t>
          </a:r>
        </a:p>
        <a:p>
          <a:pPr marL="171450" lvl="1" indent="-171450" algn="just" defTabSz="711200" rtl="0">
            <a:lnSpc>
              <a:spcPct val="90000"/>
            </a:lnSpc>
            <a:spcBef>
              <a:spcPct val="0"/>
            </a:spcBef>
            <a:spcAft>
              <a:spcPct val="15000"/>
            </a:spcAft>
            <a:buChar char="••"/>
          </a:pPr>
          <a:r>
            <a:rPr lang="sk-SK" sz="1600" kern="1200" dirty="0"/>
            <a:t>V rámci aktivít, ktoré prispievajú k podpore </a:t>
          </a:r>
          <a:r>
            <a:rPr lang="sk-SK" sz="1600" kern="1200" dirty="0" err="1"/>
            <a:t>inkluzívnosti</a:t>
          </a:r>
          <a:r>
            <a:rPr lang="sk-SK" sz="1600" kern="1200" dirty="0"/>
            <a:t> škôl, vydalo ministerstvo školstva Štandardy dodržiavania zákazu segregácie vo výchove a vzdelávaní. Ich uplatňovanie prispieva k dodržiavaniu princípov demokracie v školách a školských zariadeniach. </a:t>
          </a:r>
        </a:p>
        <a:p>
          <a:pPr marL="171450" lvl="1" indent="-171450" algn="just" defTabSz="711200" rtl="0">
            <a:lnSpc>
              <a:spcPct val="90000"/>
            </a:lnSpc>
            <a:spcBef>
              <a:spcPct val="0"/>
            </a:spcBef>
            <a:spcAft>
              <a:spcPct val="15000"/>
            </a:spcAft>
            <a:buChar char="••"/>
          </a:pPr>
          <a:r>
            <a:rPr lang="sk-SK" sz="1600" kern="1200" dirty="0"/>
            <a:t>Povinnosťou škôl a školských zariadení je do konca februára 2025 aktualizovať školské poriadky o dodatok „Štandardy dodržiavania zákazu segregácie vo výchove a vzdelávaní“. </a:t>
          </a:r>
        </a:p>
        <a:p>
          <a:pPr marL="171450" lvl="1" indent="-171450" algn="just" defTabSz="711200" rtl="0">
            <a:lnSpc>
              <a:spcPct val="90000"/>
            </a:lnSpc>
            <a:spcBef>
              <a:spcPct val="0"/>
            </a:spcBef>
            <a:spcAft>
              <a:spcPct val="15000"/>
            </a:spcAft>
            <a:buChar char="••"/>
          </a:pPr>
          <a:r>
            <a:rPr lang="sk-SK" sz="1600" kern="1200" dirty="0"/>
            <a:t>Do konca septembra 2025 majú vypracovať Plán uplatňovania týchto štandardov a následne podľa neho a jednotlivých štandardov postupovať. Všetky kroky sú podrobne popísané v Manuáli a monitoringu uplatňovania štandardov dodržiavania zákazu segregácie vo výchove a vzdelávaní.</a:t>
          </a:r>
        </a:p>
      </dsp:txBody>
      <dsp:txXfrm rot="-5400000">
        <a:off x="2690719" y="244692"/>
        <a:ext cx="7493187" cy="4522999"/>
      </dsp:txXfrm>
    </dsp:sp>
    <dsp:sp modelId="{89D6BC8E-33A9-43C2-AD1D-8A03FD5EAD0F}">
      <dsp:nvSpPr>
        <dsp:cNvPr id="0" name=""/>
        <dsp:cNvSpPr/>
      </dsp:nvSpPr>
      <dsp:spPr>
        <a:xfrm>
          <a:off x="19521" y="4894"/>
          <a:ext cx="2682221" cy="5007480"/>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sk-SK" sz="2800" b="1" kern="1200" dirty="0">
              <a:solidFill>
                <a:schemeClr val="tx1"/>
              </a:solidFill>
              <a:effectLst>
                <a:outerShdw blurRad="38100" dist="38100" dir="2700000" algn="tl">
                  <a:srgbClr val="000000">
                    <a:alpha val="43137"/>
                  </a:srgbClr>
                </a:outerShdw>
              </a:effectLst>
            </a:rPr>
            <a:t>Čo má byť rozpracované v ŠP do konca septembra 2025</a:t>
          </a:r>
          <a:endParaRPr lang="sk-SK" sz="2800" kern="1200" dirty="0">
            <a:solidFill>
              <a:schemeClr val="tx1"/>
            </a:solidFill>
            <a:effectLst>
              <a:outerShdw blurRad="38100" dist="38100" dir="2700000" algn="tl">
                <a:srgbClr val="000000">
                  <a:alpha val="43137"/>
                </a:srgbClr>
              </a:outerShdw>
            </a:effectLst>
          </a:endParaRPr>
        </a:p>
      </dsp:txBody>
      <dsp:txXfrm>
        <a:off x="150456" y="135829"/>
        <a:ext cx="2420351" cy="47456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843536" y="-1478490"/>
          <a:ext cx="4990040" cy="829299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Málo účinná kontrolná činnosť, absencia analýzy a zovšeobecňovania jej záverov na rokovaniach pedagogickej rady, ako aj neprijímanie efektívnych opatrení sa prejavili v pretrvávaní nedostatkov v oblasti riadenia škôl.</a:t>
          </a:r>
          <a:endParaRPr lang="sk-SK" sz="3600" kern="1200" dirty="0"/>
        </a:p>
      </dsp:txBody>
      <dsp:txXfrm rot="-5400000">
        <a:off x="3192060" y="416580"/>
        <a:ext cx="8049398" cy="4502852"/>
      </dsp:txXfrm>
    </dsp:sp>
    <dsp:sp modelId="{89D6BC8E-33A9-43C2-AD1D-8A03FD5EAD0F}">
      <dsp:nvSpPr>
        <dsp:cNvPr id="0" name=""/>
        <dsp:cNvSpPr/>
      </dsp:nvSpPr>
      <dsp:spPr>
        <a:xfrm>
          <a:off x="97" y="5042"/>
          <a:ext cx="3191865"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55911" y="160856"/>
        <a:ext cx="2880237" cy="4846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861739" y="-1669677"/>
          <a:ext cx="4481420" cy="7971600"/>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0">
            <a:lnSpc>
              <a:spcPct val="90000"/>
            </a:lnSpc>
            <a:spcBef>
              <a:spcPct val="0"/>
            </a:spcBef>
            <a:spcAft>
              <a:spcPct val="15000"/>
            </a:spcAft>
            <a:buChar char="••"/>
          </a:pPr>
          <a:r>
            <a:rPr lang="sk-SK" sz="2800" kern="1200" dirty="0"/>
            <a:t>Rozvíjanie komunikačných kompetencií žiakov a ich efektívna podpora komplexnou prácou s textom s dôrazom na vytváranie príležitostí na súvislý verbálny prejav.</a:t>
          </a:r>
        </a:p>
        <a:p>
          <a:pPr marL="171450" lvl="1" indent="-171450" algn="l" defTabSz="711200">
            <a:lnSpc>
              <a:spcPct val="90000"/>
            </a:lnSpc>
            <a:spcBef>
              <a:spcPct val="0"/>
            </a:spcBef>
            <a:spcAft>
              <a:spcPct val="15000"/>
            </a:spcAft>
            <a:buChar char="••"/>
          </a:pPr>
          <a:endParaRPr lang="sk-SK" sz="1600" kern="1200" dirty="0"/>
        </a:p>
      </dsp:txBody>
      <dsp:txXfrm rot="-5400000">
        <a:off x="3116650" y="294177"/>
        <a:ext cx="7752835" cy="4043890"/>
      </dsp:txXfrm>
    </dsp:sp>
    <dsp:sp modelId="{89D6BC8E-33A9-43C2-AD1D-8A03FD5EAD0F}">
      <dsp:nvSpPr>
        <dsp:cNvPr id="0" name=""/>
        <dsp:cNvSpPr/>
      </dsp:nvSpPr>
      <dsp:spPr>
        <a:xfrm>
          <a:off x="0" y="0"/>
          <a:ext cx="3115378" cy="4632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52080" y="152080"/>
        <a:ext cx="2811218" cy="43280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5023372" y="-1298654"/>
          <a:ext cx="4990040" cy="7933321"/>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Nedocenenie významu kontrolnej činnosti malo dopad na nedostatky v spracovaní obsahu individuálnych vzdelávacích programov, realizácii podporných opatrení, zaraďovaní žiakov do tried a oddelení školského klubu detí, plnení základného úväzku zástupcami riaditeľky školy a názvoch vyučovacích predmetov. </a:t>
          </a:r>
          <a:endParaRPr lang="sk-SK" sz="3600" kern="1200" dirty="0"/>
        </a:p>
      </dsp:txBody>
      <dsp:txXfrm rot="-5400000">
        <a:off x="3551732" y="416580"/>
        <a:ext cx="7689727" cy="4502852"/>
      </dsp:txXfrm>
    </dsp:sp>
    <dsp:sp modelId="{89D6BC8E-33A9-43C2-AD1D-8A03FD5EAD0F}">
      <dsp:nvSpPr>
        <dsp:cNvPr id="0" name=""/>
        <dsp:cNvSpPr/>
      </dsp:nvSpPr>
      <dsp:spPr>
        <a:xfrm>
          <a:off x="1261" y="5042"/>
          <a:ext cx="3549209"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74519" y="178300"/>
        <a:ext cx="3202693" cy="481146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5018234" y="-1303792"/>
          <a:ext cx="4990040" cy="7943597"/>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Absencia zovšeobecňovania zistení a výsledkov kontrolnej činnosti na rokovaniach pedagogickej rady znižovala možnosti využitia pozitívnej a konštruktívnej spätnej väzby na motiváciu pedagogických zamestnancov, identifikáciu oblastí na zlepšenie a poskytovanie opatrení na riešenie. </a:t>
          </a:r>
          <a:endParaRPr lang="sk-SK" sz="3600" kern="1200" dirty="0"/>
        </a:p>
        <a:p>
          <a:pPr marL="171450" lvl="1" indent="-171450" algn="l" defTabSz="711200">
            <a:lnSpc>
              <a:spcPct val="90000"/>
            </a:lnSpc>
            <a:spcBef>
              <a:spcPct val="0"/>
            </a:spcBef>
            <a:spcAft>
              <a:spcPct val="15000"/>
            </a:spcAft>
            <a:buChar char="••"/>
          </a:pPr>
          <a:endParaRPr lang="sk-SK" sz="1600" kern="1200" dirty="0"/>
        </a:p>
      </dsp:txBody>
      <dsp:txXfrm rot="-5400000">
        <a:off x="3541456" y="416580"/>
        <a:ext cx="7700003" cy="4502852"/>
      </dsp:txXfrm>
    </dsp:sp>
    <dsp:sp modelId="{89D6BC8E-33A9-43C2-AD1D-8A03FD5EAD0F}">
      <dsp:nvSpPr>
        <dsp:cNvPr id="0" name=""/>
        <dsp:cNvSpPr/>
      </dsp:nvSpPr>
      <dsp:spPr>
        <a:xfrm>
          <a:off x="4670" y="5042"/>
          <a:ext cx="3532115"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77094" y="177466"/>
        <a:ext cx="3187267" cy="481313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5523" y="-1776503"/>
          <a:ext cx="4990040"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Chýbajúca kontrola aplikácie podporných opatrení v procese výchovy a vzdelávania neposkytovala spätnú väzbu o ich reálnom uplatňovaní žiakom. v dôsledku započítania záujmových útvarov neviedol k plneniu nariadenia vlády o priamej výchovno-vzdelávacej činnosti.</a:t>
          </a:r>
          <a:endParaRPr lang="sk-SK" sz="3600" kern="1200" dirty="0"/>
        </a:p>
        <a:p>
          <a:pPr marL="171450" lvl="1" indent="-171450" algn="l" defTabSz="711200">
            <a:lnSpc>
              <a:spcPct val="90000"/>
            </a:lnSpc>
            <a:spcBef>
              <a:spcPct val="0"/>
            </a:spcBef>
            <a:spcAft>
              <a:spcPct val="15000"/>
            </a:spcAft>
            <a:buChar char="••"/>
          </a:pPr>
          <a:endParaRPr lang="sk-SK" sz="1600" kern="1200" dirty="0"/>
        </a:p>
      </dsp:txBody>
      <dsp:txXfrm rot="-5400000">
        <a:off x="2596034" y="416580"/>
        <a:ext cx="8645425" cy="4502852"/>
      </dsp:txXfrm>
    </dsp:sp>
    <dsp:sp modelId="{89D6BC8E-33A9-43C2-AD1D-8A03FD5EAD0F}">
      <dsp:nvSpPr>
        <dsp:cNvPr id="0" name=""/>
        <dsp:cNvSpPr/>
      </dsp:nvSpPr>
      <dsp:spPr>
        <a:xfrm>
          <a:off x="175" y="5042"/>
          <a:ext cx="2595682"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26886" y="131753"/>
        <a:ext cx="2342260" cy="490456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5523" y="-1776503"/>
          <a:ext cx="4990040"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Nerealizovanie doučovania žiaka po skončení vyučovania a absencia žiadosti zákonných zástupcov k poskytnutiu podporného opatrenia nezabezpečilo dodržanie procesného postupu pri ich uplatňovaní. </a:t>
          </a:r>
          <a:endParaRPr lang="sk-SK" sz="3600" kern="1200" dirty="0"/>
        </a:p>
        <a:p>
          <a:pPr marL="171450" lvl="1" indent="-171450" algn="l" defTabSz="711200">
            <a:lnSpc>
              <a:spcPct val="90000"/>
            </a:lnSpc>
            <a:spcBef>
              <a:spcPct val="0"/>
            </a:spcBef>
            <a:spcAft>
              <a:spcPct val="15000"/>
            </a:spcAft>
            <a:buChar char="••"/>
          </a:pPr>
          <a:endParaRPr lang="sk-SK" sz="1600" kern="1200" dirty="0"/>
        </a:p>
      </dsp:txBody>
      <dsp:txXfrm rot="-5400000">
        <a:off x="2596034" y="416580"/>
        <a:ext cx="8645425" cy="4502852"/>
      </dsp:txXfrm>
    </dsp:sp>
    <dsp:sp modelId="{89D6BC8E-33A9-43C2-AD1D-8A03FD5EAD0F}">
      <dsp:nvSpPr>
        <dsp:cNvPr id="0" name=""/>
        <dsp:cNvSpPr/>
      </dsp:nvSpPr>
      <dsp:spPr>
        <a:xfrm>
          <a:off x="175" y="5042"/>
          <a:ext cx="2595682"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26886" y="131753"/>
        <a:ext cx="2342260" cy="490456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3084" y="-1778942"/>
          <a:ext cx="4994917"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Menej optimálne zaradenie žiakov do tried a oddelenia školského klubu detí sťažovalo podmienky edukácie a realizácie výchovno-vzdelávacích činností. </a:t>
          </a:r>
          <a:endParaRPr lang="sk-SK" sz="3600" kern="1200" dirty="0"/>
        </a:p>
      </dsp:txBody>
      <dsp:txXfrm rot="-5400000">
        <a:off x="2596033" y="411941"/>
        <a:ext cx="8645187" cy="4507253"/>
      </dsp:txXfrm>
    </dsp:sp>
    <dsp:sp modelId="{89D6BC8E-33A9-43C2-AD1D-8A03FD5EAD0F}">
      <dsp:nvSpPr>
        <dsp:cNvPr id="0" name=""/>
        <dsp:cNvSpPr/>
      </dsp:nvSpPr>
      <dsp:spPr>
        <a:xfrm>
          <a:off x="175" y="0"/>
          <a:ext cx="2595682" cy="51630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26886" y="126711"/>
        <a:ext cx="2342260" cy="490960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5523" y="-1776503"/>
          <a:ext cx="4990040"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Nižší počet priamej výchovno-vzdelávacej činnosti zástupkýň riaditeľky školy v porovnaní s právnym predpisom v dôsledku započítania záujmových útvarov neviedol k plneniu nariadenia vlády o priamej výchovno-vzdelávacej činnosti.</a:t>
          </a:r>
          <a:endParaRPr lang="sk-SK" sz="3600" kern="1200" dirty="0"/>
        </a:p>
        <a:p>
          <a:pPr marL="171450" lvl="1" indent="-171450" algn="l" defTabSz="711200">
            <a:lnSpc>
              <a:spcPct val="90000"/>
            </a:lnSpc>
            <a:spcBef>
              <a:spcPct val="0"/>
            </a:spcBef>
            <a:spcAft>
              <a:spcPct val="15000"/>
            </a:spcAft>
            <a:buChar char="••"/>
          </a:pPr>
          <a:endParaRPr lang="sk-SK" sz="1600" kern="1200" dirty="0"/>
        </a:p>
      </dsp:txBody>
      <dsp:txXfrm rot="-5400000">
        <a:off x="2596034" y="416580"/>
        <a:ext cx="8645425" cy="4502852"/>
      </dsp:txXfrm>
    </dsp:sp>
    <dsp:sp modelId="{89D6BC8E-33A9-43C2-AD1D-8A03FD5EAD0F}">
      <dsp:nvSpPr>
        <dsp:cNvPr id="0" name=""/>
        <dsp:cNvSpPr/>
      </dsp:nvSpPr>
      <dsp:spPr>
        <a:xfrm>
          <a:off x="175" y="5042"/>
          <a:ext cx="2595682"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26886" y="131753"/>
        <a:ext cx="2342260" cy="490456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3084" y="-1778942"/>
          <a:ext cx="4994917"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l" defTabSz="1066800">
            <a:lnSpc>
              <a:spcPct val="90000"/>
            </a:lnSpc>
            <a:spcBef>
              <a:spcPct val="0"/>
            </a:spcBef>
            <a:spcAft>
              <a:spcPct val="15000"/>
            </a:spcAft>
            <a:buChar char="••"/>
          </a:pPr>
          <a:r>
            <a:rPr lang="sk-SK" sz="2400" kern="1200" dirty="0" smtClean="0"/>
            <a:t>Individuálny vzdelávací program spracovaný pre žiačku bývalej špeciálnej triedy bez úpravy obsahu vzdelávania a konzultácie s ňou vykazoval znaky formálnosti, čím sa obmedzila informovanosť o rozsahu redukcie jej vzdelávania. </a:t>
          </a:r>
          <a:endParaRPr lang="sk-SK" sz="2400" kern="1200" dirty="0"/>
        </a:p>
      </dsp:txBody>
      <dsp:txXfrm rot="-5400000">
        <a:off x="2596033" y="411941"/>
        <a:ext cx="8645187" cy="4507253"/>
      </dsp:txXfrm>
    </dsp:sp>
    <dsp:sp modelId="{89D6BC8E-33A9-43C2-AD1D-8A03FD5EAD0F}">
      <dsp:nvSpPr>
        <dsp:cNvPr id="0" name=""/>
        <dsp:cNvSpPr/>
      </dsp:nvSpPr>
      <dsp:spPr>
        <a:xfrm>
          <a:off x="175" y="0"/>
          <a:ext cx="2595682" cy="51630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smtClean="0">
              <a:solidFill>
                <a:schemeClr val="tx1"/>
              </a:solidFill>
              <a:effectLst>
                <a:outerShdw blurRad="38100" dist="38100" dir="2700000" algn="tl">
                  <a:srgbClr val="000000">
                    <a:alpha val="43137"/>
                  </a:srgbClr>
                </a:outerShdw>
              </a:effectLst>
            </a:rPr>
            <a:t>Dopad</a:t>
          </a:r>
          <a:endParaRPr lang="sk-SK" sz="3200" kern="1200" dirty="0">
            <a:solidFill>
              <a:schemeClr val="tx1"/>
            </a:solidFill>
            <a:effectLst>
              <a:outerShdw blurRad="38100" dist="38100" dir="2700000" algn="tl">
                <a:srgbClr val="000000">
                  <a:alpha val="43137"/>
                </a:srgbClr>
              </a:outerShdw>
            </a:effectLst>
          </a:endParaRPr>
        </a:p>
      </dsp:txBody>
      <dsp:txXfrm>
        <a:off x="126886" y="126711"/>
        <a:ext cx="2342260" cy="49096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5523" y="-1776503"/>
          <a:ext cx="4990040"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Vybavenie jednotlivých odborov v súlade s povinným materiálno-technickým a priestorovým zabezpečením výchovno-vzdelávacieho procesu v ZUŠ (absentovali súbor maňušiek, bábok pre LDO, zvonkohra s paličkami a rytmické a melodické ľahko ovládateľné nástroje v HO, LDO a TO, baletné tyče v TO a </a:t>
          </a:r>
          <a:r>
            <a:rPr lang="sk-SK" sz="3600" kern="1200" dirty="0" err="1" smtClean="0"/>
            <a:t>orffové</a:t>
          </a:r>
          <a:r>
            <a:rPr lang="sk-SK" sz="3600" kern="1200" dirty="0" smtClean="0"/>
            <a:t> nástroje v LDO)</a:t>
          </a:r>
          <a:endParaRPr lang="sk-SK" sz="3600" kern="1200" dirty="0"/>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2596034" y="416580"/>
        <a:ext cx="8645425" cy="4502852"/>
      </dsp:txXfrm>
    </dsp:sp>
    <dsp:sp modelId="{89D6BC8E-33A9-43C2-AD1D-8A03FD5EAD0F}">
      <dsp:nvSpPr>
        <dsp:cNvPr id="0" name=""/>
        <dsp:cNvSpPr/>
      </dsp:nvSpPr>
      <dsp:spPr>
        <a:xfrm>
          <a:off x="175" y="5042"/>
          <a:ext cx="2595682" cy="515798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26886" y="131753"/>
        <a:ext cx="2342260" cy="490456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543084" y="-1778942"/>
          <a:ext cx="4994917" cy="888901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85750" lvl="1" indent="-285750" algn="l" defTabSz="1600200">
            <a:lnSpc>
              <a:spcPct val="90000"/>
            </a:lnSpc>
            <a:spcBef>
              <a:spcPct val="0"/>
            </a:spcBef>
            <a:spcAft>
              <a:spcPct val="15000"/>
            </a:spcAft>
            <a:buChar char="••"/>
          </a:pPr>
          <a:r>
            <a:rPr lang="sk-SK" sz="3600" kern="1200" dirty="0" smtClean="0"/>
            <a:t>Zabezpečenie vyučovania pedagogickými zamestnancami s požadovaným stupňom vzdelania, resp. učiteľmi spĺňajúcimi kvalifikačné predpoklady na vyučovanie v príslušnom odbore ZUŠ. </a:t>
          </a:r>
          <a:endParaRPr lang="sk-SK" sz="3600" kern="1200" dirty="0"/>
        </a:p>
        <a:p>
          <a:pPr marL="171450" lvl="1" indent="-171450" algn="l" defTabSz="711200">
            <a:lnSpc>
              <a:spcPct val="90000"/>
            </a:lnSpc>
            <a:spcBef>
              <a:spcPct val="0"/>
            </a:spcBef>
            <a:spcAft>
              <a:spcPct val="15000"/>
            </a:spcAft>
            <a:buChar char="••"/>
          </a:pPr>
          <a:endParaRPr lang="sk-SK" sz="1600" kern="1200" dirty="0"/>
        </a:p>
      </dsp:txBody>
      <dsp:txXfrm rot="-5400000">
        <a:off x="2596033" y="411941"/>
        <a:ext cx="8645187" cy="4507253"/>
      </dsp:txXfrm>
    </dsp:sp>
    <dsp:sp modelId="{89D6BC8E-33A9-43C2-AD1D-8A03FD5EAD0F}">
      <dsp:nvSpPr>
        <dsp:cNvPr id="0" name=""/>
        <dsp:cNvSpPr/>
      </dsp:nvSpPr>
      <dsp:spPr>
        <a:xfrm>
          <a:off x="175" y="0"/>
          <a:ext cx="2595682" cy="51630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26886" y="126711"/>
        <a:ext cx="2342260" cy="4909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31C24-B54B-4A2A-A186-A19FF6B1B2E1}">
      <dsp:nvSpPr>
        <dsp:cNvPr id="0" name=""/>
        <dsp:cNvSpPr/>
      </dsp:nvSpPr>
      <dsp:spPr>
        <a:xfrm>
          <a:off x="5521659" y="2396390"/>
          <a:ext cx="3885586" cy="677714"/>
        </a:xfrm>
        <a:custGeom>
          <a:avLst/>
          <a:gdLst/>
          <a:ahLst/>
          <a:cxnLst/>
          <a:rect l="0" t="0" r="0" b="0"/>
          <a:pathLst>
            <a:path>
              <a:moveTo>
                <a:pt x="0" y="0"/>
              </a:moveTo>
              <a:lnTo>
                <a:pt x="0" y="325140"/>
              </a:lnTo>
              <a:lnTo>
                <a:pt x="3885586" y="325140"/>
              </a:lnTo>
              <a:lnTo>
                <a:pt x="3885586" y="6777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FFCAB2-E017-47E1-9D0D-F13B86E8C7D7}">
      <dsp:nvSpPr>
        <dsp:cNvPr id="0" name=""/>
        <dsp:cNvSpPr/>
      </dsp:nvSpPr>
      <dsp:spPr>
        <a:xfrm>
          <a:off x="5440245" y="2396390"/>
          <a:ext cx="91440" cy="679225"/>
        </a:xfrm>
        <a:custGeom>
          <a:avLst/>
          <a:gdLst/>
          <a:ahLst/>
          <a:cxnLst/>
          <a:rect l="0" t="0" r="0" b="0"/>
          <a:pathLst>
            <a:path>
              <a:moveTo>
                <a:pt x="81413" y="0"/>
              </a:moveTo>
              <a:lnTo>
                <a:pt x="81413" y="326651"/>
              </a:lnTo>
              <a:lnTo>
                <a:pt x="45720" y="326651"/>
              </a:lnTo>
              <a:lnTo>
                <a:pt x="45720" y="67922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4609C-92A9-4BC8-B3B5-7F9B406CC0F9}">
      <dsp:nvSpPr>
        <dsp:cNvPr id="0" name=""/>
        <dsp:cNvSpPr/>
      </dsp:nvSpPr>
      <dsp:spPr>
        <a:xfrm>
          <a:off x="1595241" y="2396390"/>
          <a:ext cx="3926417" cy="677714"/>
        </a:xfrm>
        <a:custGeom>
          <a:avLst/>
          <a:gdLst/>
          <a:ahLst/>
          <a:cxnLst/>
          <a:rect l="0" t="0" r="0" b="0"/>
          <a:pathLst>
            <a:path>
              <a:moveTo>
                <a:pt x="3926417" y="0"/>
              </a:moveTo>
              <a:lnTo>
                <a:pt x="3926417" y="325140"/>
              </a:lnTo>
              <a:lnTo>
                <a:pt x="0" y="325140"/>
              </a:lnTo>
              <a:lnTo>
                <a:pt x="0" y="6777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E7ED3B-7BBC-4148-8C22-F2E5A0B1D7FF}">
      <dsp:nvSpPr>
        <dsp:cNvPr id="0" name=""/>
        <dsp:cNvSpPr/>
      </dsp:nvSpPr>
      <dsp:spPr>
        <a:xfrm>
          <a:off x="3842734" y="717465"/>
          <a:ext cx="3357849" cy="167892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sk-SK" sz="1800" b="1" kern="1200" dirty="0">
              <a:solidFill>
                <a:schemeClr val="tx1"/>
              </a:solidFill>
              <a:effectLst>
                <a:outerShdw blurRad="38100" dist="38100" dir="2700000" algn="tl">
                  <a:srgbClr val="000000">
                    <a:alpha val="43137"/>
                  </a:srgbClr>
                </a:outerShdw>
              </a:effectLst>
            </a:rPr>
            <a:t>Komunikačné kompetencie</a:t>
          </a:r>
          <a:endParaRPr lang="sk-SK" sz="1800" kern="1200" dirty="0">
            <a:solidFill>
              <a:schemeClr val="tx1"/>
            </a:solidFill>
            <a:effectLst>
              <a:outerShdw blurRad="38100" dist="38100" dir="2700000" algn="tl">
                <a:srgbClr val="000000">
                  <a:alpha val="43137"/>
                </a:srgbClr>
              </a:outerShdw>
            </a:effectLst>
          </a:endParaRPr>
        </a:p>
      </dsp:txBody>
      <dsp:txXfrm>
        <a:off x="3842734" y="717465"/>
        <a:ext cx="3357849" cy="1678924"/>
      </dsp:txXfrm>
    </dsp:sp>
    <dsp:sp modelId="{495F780E-632D-49C7-8944-6BBC347A51A1}">
      <dsp:nvSpPr>
        <dsp:cNvPr id="0" name=""/>
        <dsp:cNvSpPr/>
      </dsp:nvSpPr>
      <dsp:spPr>
        <a:xfrm>
          <a:off x="4292" y="3074105"/>
          <a:ext cx="3181898" cy="20089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Žiak sa dokáže plynule a pohotovo vyjadrovať (ústne a písomne) s rozvinutou slovnou zásobou primeranou veku.</a:t>
          </a:r>
          <a:endParaRPr lang="sk-SK" sz="1600" kern="1200" dirty="0">
            <a:solidFill>
              <a:schemeClr val="tx1"/>
            </a:solidFill>
          </a:endParaRPr>
        </a:p>
      </dsp:txBody>
      <dsp:txXfrm>
        <a:off x="4292" y="3074105"/>
        <a:ext cx="3181898" cy="2008934"/>
      </dsp:txXfrm>
    </dsp:sp>
    <dsp:sp modelId="{153E7DDB-9819-4F3B-A44D-271EFAF2E166}">
      <dsp:nvSpPr>
        <dsp:cNvPr id="0" name=""/>
        <dsp:cNvSpPr/>
      </dsp:nvSpPr>
      <dsp:spPr>
        <a:xfrm>
          <a:off x="3887343" y="3075616"/>
          <a:ext cx="3197243" cy="19967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Žiak sa vyjadruje kultivovane, spisovne správne, nevyužíva nárečové a slangové slová.</a:t>
          </a:r>
          <a:endParaRPr lang="sk-SK" sz="1600" kern="1200" dirty="0">
            <a:solidFill>
              <a:schemeClr val="tx1"/>
            </a:solidFill>
          </a:endParaRPr>
        </a:p>
      </dsp:txBody>
      <dsp:txXfrm>
        <a:off x="3887343" y="3075616"/>
        <a:ext cx="3197243" cy="1996745"/>
      </dsp:txXfrm>
    </dsp:sp>
    <dsp:sp modelId="{C01180D9-56CE-429E-BE94-83C2B6ADE297}">
      <dsp:nvSpPr>
        <dsp:cNvPr id="0" name=""/>
        <dsp:cNvSpPr/>
      </dsp:nvSpPr>
      <dsp:spPr>
        <a:xfrm>
          <a:off x="7793731" y="3074105"/>
          <a:ext cx="3227027" cy="19789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latin typeface="+mn-lt"/>
            </a:rPr>
            <a:t>Žiak veku primerane prezentuje poznatky, názory, postoje, </a:t>
          </a:r>
        </a:p>
        <a:p>
          <a:pPr lvl="0" algn="ctr" defTabSz="711200" rtl="0">
            <a:lnSpc>
              <a:spcPct val="90000"/>
            </a:lnSpc>
            <a:spcBef>
              <a:spcPct val="0"/>
            </a:spcBef>
            <a:spcAft>
              <a:spcPct val="35000"/>
            </a:spcAft>
          </a:pPr>
          <a:r>
            <a:rPr lang="sk-SK" sz="1600" b="1" kern="1200" dirty="0">
              <a:solidFill>
                <a:schemeClr val="tx1"/>
              </a:solidFill>
              <a:latin typeface="+mn-lt"/>
            </a:rPr>
            <a:t>správne uplatňuje odbornú terminológiu.</a:t>
          </a:r>
          <a:endParaRPr lang="sk-SK" sz="1600" kern="1200" dirty="0">
            <a:solidFill>
              <a:schemeClr val="tx1"/>
            </a:solidFill>
            <a:latin typeface="+mn-lt"/>
          </a:endParaRPr>
        </a:p>
      </dsp:txBody>
      <dsp:txXfrm>
        <a:off x="7793731" y="3074105"/>
        <a:ext cx="3227027" cy="1978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31C24-B54B-4A2A-A186-A19FF6B1B2E1}">
      <dsp:nvSpPr>
        <dsp:cNvPr id="0" name=""/>
        <dsp:cNvSpPr/>
      </dsp:nvSpPr>
      <dsp:spPr>
        <a:xfrm>
          <a:off x="4416678" y="2330885"/>
          <a:ext cx="4641772" cy="713312"/>
        </a:xfrm>
        <a:custGeom>
          <a:avLst/>
          <a:gdLst/>
          <a:ahLst/>
          <a:cxnLst/>
          <a:rect l="0" t="0" r="0" b="0"/>
          <a:pathLst>
            <a:path>
              <a:moveTo>
                <a:pt x="0" y="0"/>
              </a:moveTo>
              <a:lnTo>
                <a:pt x="0" y="467075"/>
              </a:lnTo>
              <a:lnTo>
                <a:pt x="4641772" y="467075"/>
              </a:lnTo>
              <a:lnTo>
                <a:pt x="4641772" y="7133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3FFCAB2-E017-47E1-9D0D-F13B86E8C7D7}">
      <dsp:nvSpPr>
        <dsp:cNvPr id="0" name=""/>
        <dsp:cNvSpPr/>
      </dsp:nvSpPr>
      <dsp:spPr>
        <a:xfrm>
          <a:off x="4416678" y="2330885"/>
          <a:ext cx="1212950" cy="741031"/>
        </a:xfrm>
        <a:custGeom>
          <a:avLst/>
          <a:gdLst/>
          <a:ahLst/>
          <a:cxnLst/>
          <a:rect l="0" t="0" r="0" b="0"/>
          <a:pathLst>
            <a:path>
              <a:moveTo>
                <a:pt x="0" y="0"/>
              </a:moveTo>
              <a:lnTo>
                <a:pt x="0" y="494795"/>
              </a:lnTo>
              <a:lnTo>
                <a:pt x="1212950" y="494795"/>
              </a:lnTo>
              <a:lnTo>
                <a:pt x="1212950" y="7410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7AC933-C9A3-4E8B-8572-42340D3B1409}">
      <dsp:nvSpPr>
        <dsp:cNvPr id="0" name=""/>
        <dsp:cNvSpPr/>
      </dsp:nvSpPr>
      <dsp:spPr>
        <a:xfrm>
          <a:off x="4416678" y="958326"/>
          <a:ext cx="3696634" cy="1372558"/>
        </a:xfrm>
        <a:custGeom>
          <a:avLst/>
          <a:gdLst/>
          <a:ahLst/>
          <a:cxnLst/>
          <a:rect l="0" t="0" r="0" b="0"/>
          <a:pathLst>
            <a:path>
              <a:moveTo>
                <a:pt x="0" y="1372558"/>
              </a:moveTo>
              <a:lnTo>
                <a:pt x="3696634"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6A4609C-92A9-4BC8-B3B5-7F9B406CC0F9}">
      <dsp:nvSpPr>
        <dsp:cNvPr id="0" name=""/>
        <dsp:cNvSpPr/>
      </dsp:nvSpPr>
      <dsp:spPr>
        <a:xfrm>
          <a:off x="1583268" y="2330885"/>
          <a:ext cx="2833410" cy="739976"/>
        </a:xfrm>
        <a:custGeom>
          <a:avLst/>
          <a:gdLst/>
          <a:ahLst/>
          <a:cxnLst/>
          <a:rect l="0" t="0" r="0" b="0"/>
          <a:pathLst>
            <a:path>
              <a:moveTo>
                <a:pt x="2833410" y="0"/>
              </a:moveTo>
              <a:lnTo>
                <a:pt x="2833410" y="493739"/>
              </a:lnTo>
              <a:lnTo>
                <a:pt x="0" y="493739"/>
              </a:lnTo>
              <a:lnTo>
                <a:pt x="0" y="7399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E7ED3B-7BBC-4148-8C22-F2E5A0B1D7FF}">
      <dsp:nvSpPr>
        <dsp:cNvPr id="0" name=""/>
        <dsp:cNvSpPr/>
      </dsp:nvSpPr>
      <dsp:spPr>
        <a:xfrm>
          <a:off x="3244123" y="1158329"/>
          <a:ext cx="2345111" cy="11725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sk-SK" sz="1800" b="1" kern="1200" dirty="0">
              <a:solidFill>
                <a:schemeClr val="tx1"/>
              </a:solidFill>
              <a:effectLst>
                <a:outerShdw blurRad="38100" dist="38100" dir="2700000" algn="tl">
                  <a:srgbClr val="000000">
                    <a:alpha val="43137"/>
                  </a:srgbClr>
                </a:outerShdw>
              </a:effectLst>
            </a:rPr>
            <a:t>Práca s textom – podpora komunikačných spôsobilostí žiakov</a:t>
          </a:r>
          <a:endParaRPr lang="sk-SK" sz="1800" kern="1200" dirty="0">
            <a:solidFill>
              <a:schemeClr val="tx1"/>
            </a:solidFill>
            <a:effectLst>
              <a:outerShdw blurRad="38100" dist="38100" dir="2700000" algn="tl">
                <a:srgbClr val="000000">
                  <a:alpha val="43137"/>
                </a:srgbClr>
              </a:outerShdw>
            </a:effectLst>
          </a:endParaRPr>
        </a:p>
      </dsp:txBody>
      <dsp:txXfrm>
        <a:off x="3244123" y="1158329"/>
        <a:ext cx="2345111" cy="1172555"/>
      </dsp:txXfrm>
    </dsp:sp>
    <dsp:sp modelId="{495F780E-632D-49C7-8944-6BBC347A51A1}">
      <dsp:nvSpPr>
        <dsp:cNvPr id="0" name=""/>
        <dsp:cNvSpPr/>
      </dsp:nvSpPr>
      <dsp:spPr>
        <a:xfrm>
          <a:off x="472154" y="3070861"/>
          <a:ext cx="2222227" cy="14030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Žiak dokáže identifikovať základné informácie, kľúčové slová a reprodukovať ich.</a:t>
          </a:r>
          <a:endParaRPr lang="sk-SK" sz="1600" kern="1200" dirty="0">
            <a:solidFill>
              <a:schemeClr val="tx1"/>
            </a:solidFill>
          </a:endParaRPr>
        </a:p>
      </dsp:txBody>
      <dsp:txXfrm>
        <a:off x="472154" y="3070861"/>
        <a:ext cx="2222227" cy="1403033"/>
      </dsp:txXfrm>
    </dsp:sp>
    <dsp:sp modelId="{5299B9B2-14D6-40B0-91FC-BAAEF9F0F674}">
      <dsp:nvSpPr>
        <dsp:cNvPr id="0" name=""/>
        <dsp:cNvSpPr/>
      </dsp:nvSpPr>
      <dsp:spPr>
        <a:xfrm>
          <a:off x="6695001" y="958326"/>
          <a:ext cx="2836623" cy="139238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sk-SK" sz="1600" b="1" kern="1200" dirty="0">
              <a:solidFill>
                <a:schemeClr val="tx1"/>
              </a:solidFill>
            </a:rPr>
            <a:t>Pozornosť je potrebné venovať vedeniu žiakov ku kritickému hodnoteniu textu, k rozvíjaniu spôsobilosti  argumentovať a vyvodzovať závery s využitím čitateľských stratégií.</a:t>
          </a:r>
        </a:p>
      </dsp:txBody>
      <dsp:txXfrm>
        <a:off x="6695001" y="958326"/>
        <a:ext cx="2836623" cy="1392386"/>
      </dsp:txXfrm>
    </dsp:sp>
    <dsp:sp modelId="{153E7DDB-9819-4F3B-A44D-271EFAF2E166}">
      <dsp:nvSpPr>
        <dsp:cNvPr id="0" name=""/>
        <dsp:cNvSpPr/>
      </dsp:nvSpPr>
      <dsp:spPr>
        <a:xfrm>
          <a:off x="4513156" y="3071917"/>
          <a:ext cx="2232944" cy="1394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rPr>
            <a:t>Žiak dokáže text/informácie analyzovať a spájať širšie súvislosti obsahu textu so svojimi poznatkami.</a:t>
          </a:r>
          <a:endParaRPr lang="sk-SK" sz="1600" kern="1200" dirty="0">
            <a:solidFill>
              <a:schemeClr val="tx1"/>
            </a:solidFill>
          </a:endParaRPr>
        </a:p>
      </dsp:txBody>
      <dsp:txXfrm>
        <a:off x="4513156" y="3071917"/>
        <a:ext cx="2232944" cy="1394520"/>
      </dsp:txXfrm>
    </dsp:sp>
    <dsp:sp modelId="{C01180D9-56CE-429E-BE94-83C2B6ADE297}">
      <dsp:nvSpPr>
        <dsp:cNvPr id="0" name=""/>
        <dsp:cNvSpPr/>
      </dsp:nvSpPr>
      <dsp:spPr>
        <a:xfrm>
          <a:off x="7931578" y="3044197"/>
          <a:ext cx="2253745" cy="1382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sk-SK" sz="1600" b="1" kern="1200" dirty="0">
              <a:solidFill>
                <a:schemeClr val="tx1"/>
              </a:solidFill>
              <a:latin typeface="+mn-lt"/>
            </a:rPr>
            <a:t>Žiak vie zhodnotiť význam, užitočnosť a pravdivosť informácie, vyjadriť svoj čitateľský zážitok a uviesť, čo ho vyvolalo.</a:t>
          </a:r>
          <a:endParaRPr lang="sk-SK" sz="1600" kern="1200" dirty="0">
            <a:solidFill>
              <a:schemeClr val="tx1"/>
            </a:solidFill>
            <a:latin typeface="+mn-lt"/>
          </a:endParaRPr>
        </a:p>
      </dsp:txBody>
      <dsp:txXfrm>
        <a:off x="7931578" y="3044197"/>
        <a:ext cx="2253745" cy="13820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4662621" y="-1557934"/>
          <a:ext cx="4481420" cy="7748115"/>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rtl="0">
            <a:lnSpc>
              <a:spcPct val="90000"/>
            </a:lnSpc>
            <a:spcBef>
              <a:spcPct val="0"/>
            </a:spcBef>
            <a:spcAft>
              <a:spcPct val="15000"/>
            </a:spcAft>
            <a:buChar char="••"/>
          </a:pPr>
          <a:r>
            <a:rPr lang="sk-SK" sz="2800" kern="1200" dirty="0"/>
            <a:t>Rozvíjanie poznávacích kompetencií žiakov efektívnymi stratégiami vyučovania podporujúcimi rozvíjanie analytického, hodnotiaceho a tvorivého myslenia žiakov.</a:t>
          </a:r>
        </a:p>
        <a:p>
          <a:pPr marL="285750" lvl="1" indent="-285750" algn="l" defTabSz="1244600">
            <a:lnSpc>
              <a:spcPct val="90000"/>
            </a:lnSpc>
            <a:spcBef>
              <a:spcPct val="0"/>
            </a:spcBef>
            <a:spcAft>
              <a:spcPct val="15000"/>
            </a:spcAft>
            <a:buChar char="••"/>
          </a:pPr>
          <a:endParaRPr lang="sk-SK" sz="2800" kern="1200" dirty="0"/>
        </a:p>
        <a:p>
          <a:pPr marL="171450" lvl="1" indent="-171450" algn="l" defTabSz="711200">
            <a:lnSpc>
              <a:spcPct val="90000"/>
            </a:lnSpc>
            <a:spcBef>
              <a:spcPct val="0"/>
            </a:spcBef>
            <a:spcAft>
              <a:spcPct val="15000"/>
            </a:spcAft>
            <a:buChar char="••"/>
          </a:pPr>
          <a:endParaRPr lang="sk-SK" sz="1600" kern="1200" dirty="0"/>
        </a:p>
      </dsp:txBody>
      <dsp:txXfrm rot="-5400000">
        <a:off x="3029274" y="294178"/>
        <a:ext cx="7529350" cy="4043890"/>
      </dsp:txXfrm>
    </dsp:sp>
    <dsp:sp modelId="{89D6BC8E-33A9-43C2-AD1D-8A03FD5EAD0F}">
      <dsp:nvSpPr>
        <dsp:cNvPr id="0" name=""/>
        <dsp:cNvSpPr/>
      </dsp:nvSpPr>
      <dsp:spPr>
        <a:xfrm>
          <a:off x="0" y="0"/>
          <a:ext cx="3028038" cy="4632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sk-SK" sz="3200" b="1" kern="1200" dirty="0">
              <a:solidFill>
                <a:schemeClr val="tx1"/>
              </a:solidFill>
              <a:effectLst>
                <a:outerShdw blurRad="38100" dist="38100" dir="2700000" algn="tl">
                  <a:srgbClr val="000000">
                    <a:alpha val="43137"/>
                  </a:srgbClr>
                </a:outerShdw>
              </a:effectLst>
            </a:rPr>
            <a:t>Oblasti vyžadujúce zlepšenie </a:t>
          </a:r>
          <a:endParaRPr lang="sk-SK" sz="3200" kern="1200" dirty="0">
            <a:solidFill>
              <a:schemeClr val="tx1"/>
            </a:solidFill>
            <a:effectLst>
              <a:outerShdw blurRad="38100" dist="38100" dir="2700000" algn="tl">
                <a:srgbClr val="000000">
                  <a:alpha val="43137"/>
                </a:srgbClr>
              </a:outerShdw>
            </a:effectLst>
          </a:endParaRPr>
        </a:p>
      </dsp:txBody>
      <dsp:txXfrm>
        <a:off x="147817" y="147817"/>
        <a:ext cx="2732404" cy="4336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FE7A-23B9-4274-837C-988B3447767D}">
      <dsp:nvSpPr>
        <dsp:cNvPr id="0" name=""/>
        <dsp:cNvSpPr/>
      </dsp:nvSpPr>
      <dsp:spPr>
        <a:xfrm rot="5400000">
          <a:off x="3652259" y="-1863148"/>
          <a:ext cx="5128399" cy="8899189"/>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rtl="0">
            <a:lnSpc>
              <a:spcPct val="90000"/>
            </a:lnSpc>
            <a:spcBef>
              <a:spcPct val="0"/>
            </a:spcBef>
            <a:spcAft>
              <a:spcPct val="15000"/>
            </a:spcAft>
            <a:buChar char="••"/>
          </a:pPr>
          <a:endParaRPr lang="sk-SK" sz="1600" kern="1200" dirty="0"/>
        </a:p>
        <a:p>
          <a:pPr marL="228600" lvl="1" indent="-228600" algn="just" defTabSz="1066800">
            <a:lnSpc>
              <a:spcPct val="90000"/>
            </a:lnSpc>
            <a:spcBef>
              <a:spcPct val="0"/>
            </a:spcBef>
            <a:spcAft>
              <a:spcPct val="15000"/>
            </a:spcAft>
            <a:buChar char="••"/>
          </a:pPr>
          <a:r>
            <a:rPr lang="sk-SK" sz="2400" kern="1200" dirty="0"/>
            <a:t>rozvíjanie kompetencie  k </a:t>
          </a:r>
          <a:r>
            <a:rPr lang="sk-SK" sz="2400" b="1" kern="1200" dirty="0"/>
            <a:t>celoživotnému učeniu sa žiaka </a:t>
          </a:r>
          <a:r>
            <a:rPr lang="sk-SK" sz="2400" kern="1200" dirty="0"/>
            <a:t>pomocou stratégií podporujúcich ich aktívne činnostné učenie sa a kritické myslenie vedením k:</a:t>
          </a:r>
        </a:p>
        <a:p>
          <a:pPr marL="228600" lvl="1" indent="-228600" algn="just" defTabSz="1066800">
            <a:lnSpc>
              <a:spcPct val="90000"/>
            </a:lnSpc>
            <a:spcBef>
              <a:spcPct val="0"/>
            </a:spcBef>
            <a:spcAft>
              <a:spcPct val="15000"/>
            </a:spcAft>
            <a:buChar char="••"/>
          </a:pPr>
          <a:r>
            <a:rPr lang="sk-SK" sz="2400" kern="1200" dirty="0"/>
            <a:t>efektívnemu využívaniu </a:t>
          </a:r>
          <a:r>
            <a:rPr lang="sk-SK" sz="2400" b="1" kern="1200" dirty="0"/>
            <a:t>chyby</a:t>
          </a:r>
          <a:r>
            <a:rPr lang="sk-SK" sz="2400" kern="1200" dirty="0"/>
            <a:t> ako prostriedku na zlepšenie výkonu žiakov, </a:t>
          </a:r>
        </a:p>
        <a:p>
          <a:pPr marL="228600" lvl="1" indent="-228600" algn="just" defTabSz="1066800">
            <a:lnSpc>
              <a:spcPct val="90000"/>
            </a:lnSpc>
            <a:spcBef>
              <a:spcPct val="0"/>
            </a:spcBef>
            <a:spcAft>
              <a:spcPct val="15000"/>
            </a:spcAft>
            <a:buChar char="••"/>
          </a:pPr>
          <a:r>
            <a:rPr lang="sk-SK" sz="2400" b="1" kern="1200" dirty="0"/>
            <a:t>sebahodnoteniu</a:t>
          </a:r>
          <a:r>
            <a:rPr lang="sk-SK" sz="2400" kern="1200" dirty="0"/>
            <a:t> žiaka smerom k jeho výkonu – úspech/neúspech, možnosť/spôsob zlepšenia sa,</a:t>
          </a:r>
        </a:p>
        <a:p>
          <a:pPr marL="228600" lvl="1" indent="-228600" algn="just" defTabSz="1066800">
            <a:lnSpc>
              <a:spcPct val="90000"/>
            </a:lnSpc>
            <a:spcBef>
              <a:spcPct val="0"/>
            </a:spcBef>
            <a:spcAft>
              <a:spcPct val="15000"/>
            </a:spcAft>
            <a:buChar char="••"/>
          </a:pPr>
          <a:r>
            <a:rPr lang="sk-SK" sz="2400" kern="1200" dirty="0"/>
            <a:t>rozvíjaniu </a:t>
          </a:r>
          <a:r>
            <a:rPr lang="sk-SK" sz="2400" b="1" kern="1200" dirty="0"/>
            <a:t>schopnosti regulovať postupy </a:t>
          </a:r>
          <a:r>
            <a:rPr lang="sk-SK" sz="2400" kern="1200" dirty="0"/>
            <a:t>v učení sa žiaka  podľa hodnotenia jeho výkonu (reakcia na </a:t>
          </a:r>
          <a:r>
            <a:rPr lang="sk-SK" sz="2400" kern="1200" dirty="0" err="1"/>
            <a:t>formatívne</a:t>
          </a:r>
          <a:r>
            <a:rPr lang="sk-SK" sz="2400" kern="1200" dirty="0"/>
            <a:t> hodnotenie učiteľa),</a:t>
          </a:r>
        </a:p>
        <a:p>
          <a:pPr marL="228600" lvl="1" indent="-228600" algn="just" defTabSz="1066800">
            <a:lnSpc>
              <a:spcPct val="90000"/>
            </a:lnSpc>
            <a:spcBef>
              <a:spcPct val="0"/>
            </a:spcBef>
            <a:spcAft>
              <a:spcPct val="15000"/>
            </a:spcAft>
            <a:buChar char="••"/>
          </a:pPr>
          <a:r>
            <a:rPr lang="sk-SK" sz="2400" b="1" kern="1200" dirty="0"/>
            <a:t>práci v skupine  </a:t>
          </a:r>
          <a:r>
            <a:rPr lang="sk-SK" sz="2400" b="0" kern="1200" dirty="0"/>
            <a:t>s</a:t>
          </a:r>
          <a:r>
            <a:rPr lang="sk-SK" sz="2400" b="1" kern="1200" dirty="0"/>
            <a:t> </a:t>
          </a:r>
          <a:r>
            <a:rPr lang="sk-SK" sz="2400" b="0" kern="1200" dirty="0"/>
            <a:t>dôrazom na jej komplexné prevedenie a rozvíjanie</a:t>
          </a:r>
          <a:r>
            <a:rPr lang="sk-SK" sz="2400" kern="1200" dirty="0"/>
            <a:t> zodpovednosti za vlastné učenie sa a prácu s cieľom vyriešiť úlohy na základe spoločného riešenia a upevňovať pocit spolupatričnosti medzi členmi.</a:t>
          </a:r>
        </a:p>
        <a:p>
          <a:pPr marL="171450" lvl="1" indent="-171450" algn="l" defTabSz="711200">
            <a:lnSpc>
              <a:spcPct val="90000"/>
            </a:lnSpc>
            <a:spcBef>
              <a:spcPct val="0"/>
            </a:spcBef>
            <a:spcAft>
              <a:spcPct val="15000"/>
            </a:spcAft>
            <a:buChar char="••"/>
          </a:pPr>
          <a:endParaRPr lang="sk-SK" sz="1600" kern="1200" dirty="0"/>
        </a:p>
        <a:p>
          <a:pPr marL="171450" lvl="1" indent="-171450" algn="l" defTabSz="711200">
            <a:lnSpc>
              <a:spcPct val="90000"/>
            </a:lnSpc>
            <a:spcBef>
              <a:spcPct val="0"/>
            </a:spcBef>
            <a:spcAft>
              <a:spcPct val="15000"/>
            </a:spcAft>
            <a:buChar char="••"/>
          </a:pPr>
          <a:endParaRPr lang="sk-SK" sz="1600" kern="1200" dirty="0"/>
        </a:p>
      </dsp:txBody>
      <dsp:txXfrm rot="-5400000">
        <a:off x="1766864" y="272595"/>
        <a:ext cx="8648841" cy="4627703"/>
      </dsp:txXfrm>
    </dsp:sp>
    <dsp:sp modelId="{89D6BC8E-33A9-43C2-AD1D-8A03FD5EAD0F}">
      <dsp:nvSpPr>
        <dsp:cNvPr id="0" name=""/>
        <dsp:cNvSpPr/>
      </dsp:nvSpPr>
      <dsp:spPr>
        <a:xfrm>
          <a:off x="28934" y="2525"/>
          <a:ext cx="1764020" cy="5167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sk-SK" sz="2400" b="1" kern="1200" dirty="0">
              <a:solidFill>
                <a:schemeClr val="tx1"/>
              </a:solidFill>
              <a:effectLst>
                <a:outerShdw blurRad="38100" dist="38100" dir="2700000" algn="tl">
                  <a:srgbClr val="000000">
                    <a:alpha val="43137"/>
                  </a:srgbClr>
                </a:outerShdw>
              </a:effectLst>
            </a:rPr>
            <a:t>Oblasti vyžadujúce zlepšenie </a:t>
          </a:r>
          <a:endParaRPr lang="sk-SK" sz="2400" kern="1200" dirty="0">
            <a:solidFill>
              <a:schemeClr val="tx1"/>
            </a:solidFill>
            <a:effectLst>
              <a:outerShdw blurRad="38100" dist="38100" dir="2700000" algn="tl">
                <a:srgbClr val="000000">
                  <a:alpha val="43137"/>
                </a:srgbClr>
              </a:outerShdw>
            </a:effectLst>
          </a:endParaRPr>
        </a:p>
      </dsp:txBody>
      <dsp:txXfrm>
        <a:off x="115046" y="88637"/>
        <a:ext cx="1591796" cy="4995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8EA8-32CF-4A6A-9574-727C88CFDAF7}">
      <dsp:nvSpPr>
        <dsp:cNvPr id="0" name=""/>
        <dsp:cNvSpPr/>
      </dsp:nvSpPr>
      <dsp:spPr>
        <a:xfrm rot="5400000">
          <a:off x="319304" y="718510"/>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382E9B-2B1D-4966-82E6-B03CB470B179}">
      <dsp:nvSpPr>
        <dsp:cNvPr id="0" name=""/>
        <dsp:cNvSpPr/>
      </dsp:nvSpPr>
      <dsp:spPr>
        <a:xfrm>
          <a:off x="158910" y="1196232"/>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k-SK" sz="2000" kern="1200" dirty="0"/>
            <a:t>vedomosť</a:t>
          </a:r>
        </a:p>
      </dsp:txBody>
      <dsp:txXfrm>
        <a:off x="158910" y="1196232"/>
        <a:ext cx="1443479" cy="1265294"/>
      </dsp:txXfrm>
    </dsp:sp>
    <dsp:sp modelId="{BD9F89B3-D5F0-46B9-B9E5-D3C4C97EFADB}">
      <dsp:nvSpPr>
        <dsp:cNvPr id="0" name=""/>
        <dsp:cNvSpPr/>
      </dsp:nvSpPr>
      <dsp:spPr>
        <a:xfrm>
          <a:off x="1330035" y="600799"/>
          <a:ext cx="272354" cy="27235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235316-2ECF-482D-9689-B9692977716D}">
      <dsp:nvSpPr>
        <dsp:cNvPr id="0" name=""/>
        <dsp:cNvSpPr/>
      </dsp:nvSpPr>
      <dsp:spPr>
        <a:xfrm rot="5400000">
          <a:off x="2086406" y="281239"/>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12D61E-4072-4655-B973-1F5EF16C94D8}">
      <dsp:nvSpPr>
        <dsp:cNvPr id="0" name=""/>
        <dsp:cNvSpPr/>
      </dsp:nvSpPr>
      <dsp:spPr>
        <a:xfrm>
          <a:off x="1926011" y="758961"/>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sk-SK" sz="1900" kern="1200" dirty="0"/>
            <a:t>porozumenie</a:t>
          </a:r>
        </a:p>
      </dsp:txBody>
      <dsp:txXfrm>
        <a:off x="1926011" y="758961"/>
        <a:ext cx="1443479" cy="1265294"/>
      </dsp:txXfrm>
    </dsp:sp>
    <dsp:sp modelId="{1F3B3545-2DB8-435B-9277-FCA86461ED87}">
      <dsp:nvSpPr>
        <dsp:cNvPr id="0" name=""/>
        <dsp:cNvSpPr/>
      </dsp:nvSpPr>
      <dsp:spPr>
        <a:xfrm>
          <a:off x="3097136" y="163528"/>
          <a:ext cx="272354" cy="27235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3ED108-A75A-4394-B73F-A865F421A157}">
      <dsp:nvSpPr>
        <dsp:cNvPr id="0" name=""/>
        <dsp:cNvSpPr/>
      </dsp:nvSpPr>
      <dsp:spPr>
        <a:xfrm rot="5400000">
          <a:off x="3853507" y="-156030"/>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3B5A37-C73D-4779-A240-1DFFB075C6E1}">
      <dsp:nvSpPr>
        <dsp:cNvPr id="0" name=""/>
        <dsp:cNvSpPr/>
      </dsp:nvSpPr>
      <dsp:spPr>
        <a:xfrm>
          <a:off x="3693112" y="321690"/>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sk-SK" sz="1900" kern="1200" dirty="0"/>
            <a:t>aplikácia</a:t>
          </a:r>
        </a:p>
      </dsp:txBody>
      <dsp:txXfrm>
        <a:off x="3693112" y="321690"/>
        <a:ext cx="1443479" cy="12652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38EA8-32CF-4A6A-9574-727C88CFDAF7}">
      <dsp:nvSpPr>
        <dsp:cNvPr id="0" name=""/>
        <dsp:cNvSpPr/>
      </dsp:nvSpPr>
      <dsp:spPr>
        <a:xfrm rot="5400000">
          <a:off x="319304" y="718510"/>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382E9B-2B1D-4966-82E6-B03CB470B179}">
      <dsp:nvSpPr>
        <dsp:cNvPr id="0" name=""/>
        <dsp:cNvSpPr/>
      </dsp:nvSpPr>
      <dsp:spPr>
        <a:xfrm>
          <a:off x="158910" y="1196232"/>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k-SK" sz="2000" kern="1200" dirty="0"/>
            <a:t>analýza</a:t>
          </a:r>
        </a:p>
      </dsp:txBody>
      <dsp:txXfrm>
        <a:off x="158910" y="1196232"/>
        <a:ext cx="1443479" cy="1265294"/>
      </dsp:txXfrm>
    </dsp:sp>
    <dsp:sp modelId="{BD9F89B3-D5F0-46B9-B9E5-D3C4C97EFADB}">
      <dsp:nvSpPr>
        <dsp:cNvPr id="0" name=""/>
        <dsp:cNvSpPr/>
      </dsp:nvSpPr>
      <dsp:spPr>
        <a:xfrm>
          <a:off x="1330035" y="600799"/>
          <a:ext cx="272354" cy="27235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235316-2ECF-482D-9689-B9692977716D}">
      <dsp:nvSpPr>
        <dsp:cNvPr id="0" name=""/>
        <dsp:cNvSpPr/>
      </dsp:nvSpPr>
      <dsp:spPr>
        <a:xfrm rot="5400000">
          <a:off x="2086406" y="281239"/>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12D61E-4072-4655-B973-1F5EF16C94D8}">
      <dsp:nvSpPr>
        <dsp:cNvPr id="0" name=""/>
        <dsp:cNvSpPr/>
      </dsp:nvSpPr>
      <dsp:spPr>
        <a:xfrm>
          <a:off x="1926011" y="758961"/>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k-SK" sz="2000" kern="1200" dirty="0"/>
            <a:t>syntéza</a:t>
          </a:r>
        </a:p>
      </dsp:txBody>
      <dsp:txXfrm>
        <a:off x="1926011" y="758961"/>
        <a:ext cx="1443479" cy="1265294"/>
      </dsp:txXfrm>
    </dsp:sp>
    <dsp:sp modelId="{1F3B3545-2DB8-435B-9277-FCA86461ED87}">
      <dsp:nvSpPr>
        <dsp:cNvPr id="0" name=""/>
        <dsp:cNvSpPr/>
      </dsp:nvSpPr>
      <dsp:spPr>
        <a:xfrm>
          <a:off x="3097136" y="163528"/>
          <a:ext cx="272354" cy="27235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3ED108-A75A-4394-B73F-A865F421A157}">
      <dsp:nvSpPr>
        <dsp:cNvPr id="0" name=""/>
        <dsp:cNvSpPr/>
      </dsp:nvSpPr>
      <dsp:spPr>
        <a:xfrm rot="5400000">
          <a:off x="3853507" y="-156030"/>
          <a:ext cx="960879" cy="1598882"/>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3B5A37-C73D-4779-A240-1DFFB075C6E1}">
      <dsp:nvSpPr>
        <dsp:cNvPr id="0" name=""/>
        <dsp:cNvSpPr/>
      </dsp:nvSpPr>
      <dsp:spPr>
        <a:xfrm>
          <a:off x="3693112" y="321690"/>
          <a:ext cx="1443479" cy="126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sk-SK" sz="2000" kern="1200" dirty="0">
              <a:solidFill>
                <a:srgbClr val="FF0000"/>
              </a:solidFill>
            </a:rPr>
            <a:t>Hodnotenie</a:t>
          </a:r>
        </a:p>
      </dsp:txBody>
      <dsp:txXfrm>
        <a:off x="3693112" y="321690"/>
        <a:ext cx="1443479" cy="12652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B25F0-B5F8-43B5-A076-F4F60AB4BF78}" type="datetimeFigureOut">
              <a:rPr lang="sk-SK" smtClean="0"/>
              <a:t>1. 9. 2025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93644-C2E9-4C21-8917-5BF4EF2554CE}" type="slidenum">
              <a:rPr lang="sk-SK" smtClean="0"/>
              <a:t>‹#›</a:t>
            </a:fld>
            <a:endParaRPr lang="sk-SK"/>
          </a:p>
        </p:txBody>
      </p:sp>
    </p:spTree>
    <p:extLst>
      <p:ext uri="{BB962C8B-B14F-4D97-AF65-F5344CB8AC3E}">
        <p14:creationId xmlns:p14="http://schemas.microsoft.com/office/powerpoint/2010/main" val="63346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1</a:t>
            </a:fld>
            <a:endParaRPr lang="sk-SK"/>
          </a:p>
        </p:txBody>
      </p:sp>
    </p:spTree>
    <p:extLst>
      <p:ext uri="{BB962C8B-B14F-4D97-AF65-F5344CB8AC3E}">
        <p14:creationId xmlns:p14="http://schemas.microsoft.com/office/powerpoint/2010/main" val="369173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500" dirty="0"/>
              <a:t>Ktorúkoľvek úpravu si škola vyberie, tak daná úprava by mala byť všetkým zúčastneným stranám komunikovaná vopred. Okrem toho by prvotná implementácia do školského poriadku mala byť sprevádzaná doplnkovými aktivitami (diskusia so študentmi; učiteľmi; rodičmi; informačná kampaň a pod.)</a:t>
            </a: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33</a:t>
            </a:fld>
            <a:endParaRPr lang="sk-SK"/>
          </a:p>
        </p:txBody>
      </p:sp>
    </p:spTree>
    <p:extLst>
      <p:ext uri="{BB962C8B-B14F-4D97-AF65-F5344CB8AC3E}">
        <p14:creationId xmlns:p14="http://schemas.microsoft.com/office/powerpoint/2010/main" val="137743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34</a:t>
            </a:fld>
            <a:endParaRPr lang="sk-SK"/>
          </a:p>
        </p:txBody>
      </p:sp>
    </p:spTree>
    <p:extLst>
      <p:ext uri="{BB962C8B-B14F-4D97-AF65-F5344CB8AC3E}">
        <p14:creationId xmlns:p14="http://schemas.microsoft.com/office/powerpoint/2010/main" val="132567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500" dirty="0"/>
              <a:t>V prípade otázok k uplatňovaniu Štandardov dodržiavania zákazu segregácie vo výchove a vzdelávaní môžete kontaktovať Regionálne úrady školskej správy, všetky materiály sú zverejnené na stránke MŠ https://www.minedu.sk/standardy-dodrziavania-zakazu-segregacie/</a:t>
            </a: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35</a:t>
            </a:fld>
            <a:endParaRPr lang="sk-SK"/>
          </a:p>
        </p:txBody>
      </p:sp>
    </p:spTree>
    <p:extLst>
      <p:ext uri="{BB962C8B-B14F-4D97-AF65-F5344CB8AC3E}">
        <p14:creationId xmlns:p14="http://schemas.microsoft.com/office/powerpoint/2010/main" val="1357650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36</a:t>
            </a:fld>
            <a:endParaRPr lang="sk-SK"/>
          </a:p>
        </p:txBody>
      </p:sp>
    </p:spTree>
    <p:extLst>
      <p:ext uri="{BB962C8B-B14F-4D97-AF65-F5344CB8AC3E}">
        <p14:creationId xmlns:p14="http://schemas.microsoft.com/office/powerpoint/2010/main" val="78245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342900" lvl="0" indent="-342900">
              <a:spcBef>
                <a:spcPts val="400"/>
              </a:spcBef>
              <a:spcAft>
                <a:spcPts val="200"/>
              </a:spcAft>
              <a:buFont typeface="Symbol" panose="05050102010706020507" pitchFamily="18" charset="2"/>
              <a:buChar char=""/>
              <a:tabLst>
                <a:tab pos="180340" algn="l"/>
              </a:tabLst>
            </a:pPr>
            <a:endParaRPr lang="sk-SK" dirty="0">
              <a:solidFill>
                <a:schemeClr val="tx2"/>
              </a:solidFill>
            </a:endParaRPr>
          </a:p>
        </p:txBody>
      </p:sp>
      <p:sp>
        <p:nvSpPr>
          <p:cNvPr id="4" name="Zástupný objekt pre číslo snímky 3"/>
          <p:cNvSpPr>
            <a:spLocks noGrp="1"/>
          </p:cNvSpPr>
          <p:nvPr>
            <p:ph type="sldNum" sz="quarter" idx="10"/>
          </p:nvPr>
        </p:nvSpPr>
        <p:spPr/>
        <p:txBody>
          <a:bodyPr/>
          <a:lstStyle/>
          <a:p>
            <a:fld id="{43830EF6-114A-47E1-AC0F-6A5B157C6CD4}" type="slidenum">
              <a:rPr lang="sk-SK" smtClean="0"/>
              <a:t>37</a:t>
            </a:fld>
            <a:endParaRPr lang="sk-SK"/>
          </a:p>
        </p:txBody>
      </p:sp>
    </p:spTree>
    <p:extLst>
      <p:ext uri="{BB962C8B-B14F-4D97-AF65-F5344CB8AC3E}">
        <p14:creationId xmlns:p14="http://schemas.microsoft.com/office/powerpoint/2010/main" val="237399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500" dirty="0"/>
              <a:t>V školskom roku 2024/2025 sme dostali 20 sťažnosti, ktoré sa týkali najmä šikanovania, nerešpektovania zdravotného znevýhodnenie žiakov a nepedagogického správania sa učiteľov.</a:t>
            </a:r>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38</a:t>
            </a:fld>
            <a:endParaRPr lang="sk-SK"/>
          </a:p>
        </p:txBody>
      </p:sp>
    </p:spTree>
    <p:extLst>
      <p:ext uri="{BB962C8B-B14F-4D97-AF65-F5344CB8AC3E}">
        <p14:creationId xmlns:p14="http://schemas.microsoft.com/office/powerpoint/2010/main" val="392347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500" dirty="0" smtClean="0"/>
              <a:t>V školskom roku 2024/2025 sme dostali 15 podnetov, ktoré sa týkali najmä pracovno-právnych vzťahov,</a:t>
            </a:r>
            <a:r>
              <a:rPr lang="sk-SK" sz="500" baseline="0" dirty="0" smtClean="0"/>
              <a:t> klímy školy, správania sa riaditeľov škôl a učiteľov voči zákonným zástupcom a žiakom.</a:t>
            </a:r>
            <a:endParaRPr lang="sk-SK" sz="500"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43</a:t>
            </a:fld>
            <a:endParaRPr lang="sk-SK"/>
          </a:p>
        </p:txBody>
      </p:sp>
    </p:spTree>
    <p:extLst>
      <p:ext uri="{BB962C8B-B14F-4D97-AF65-F5344CB8AC3E}">
        <p14:creationId xmlns:p14="http://schemas.microsoft.com/office/powerpoint/2010/main" val="3416544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46</a:t>
            </a:fld>
            <a:endParaRPr lang="sk-SK"/>
          </a:p>
        </p:txBody>
      </p:sp>
    </p:spTree>
    <p:extLst>
      <p:ext uri="{BB962C8B-B14F-4D97-AF65-F5344CB8AC3E}">
        <p14:creationId xmlns:p14="http://schemas.microsoft.com/office/powerpoint/2010/main" val="266268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47</a:t>
            </a:fld>
            <a:endParaRPr lang="sk-SK"/>
          </a:p>
        </p:txBody>
      </p:sp>
    </p:spTree>
    <p:extLst>
      <p:ext uri="{BB962C8B-B14F-4D97-AF65-F5344CB8AC3E}">
        <p14:creationId xmlns:p14="http://schemas.microsoft.com/office/powerpoint/2010/main" val="4085750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500" baseline="0" dirty="0" smtClean="0">
                <a:latin typeface="Calibri" panose="020F0502020204030204" pitchFamily="34" charset="0"/>
              </a:rPr>
              <a:t>NI </a:t>
            </a:r>
            <a:r>
              <a:rPr lang="sk-SK" sz="500" baseline="0" dirty="0">
                <a:latin typeface="Calibri" panose="020F0502020204030204" pitchFamily="34" charset="0"/>
              </a:rPr>
              <a:t>– </a:t>
            </a:r>
            <a:r>
              <a:rPr lang="sk-SK" sz="500" baseline="0" dirty="0" smtClean="0">
                <a:latin typeface="Calibri" panose="020F0502020204030204" pitchFamily="34" charset="0"/>
              </a:rPr>
              <a:t>7 v 3 štátnych mestských školách pre žiakov so ŠVVP s VJS a v 1 vidieckej ZŠ s VJS, ktorá mala zriadenú špeciálnu triedu. V jednej spojenej škole internátnej boli NI realizované v 3 organizačných zložkách, v ZŠ sa vykonali 2 NI. </a:t>
            </a:r>
            <a:endParaRPr lang="sk-SK" sz="500" baseline="0" dirty="0">
              <a:latin typeface="Calibri" panose="020F0502020204030204" pitchFamily="34" charset="0"/>
            </a:endParaRP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48</a:t>
            </a:fld>
            <a:endParaRPr lang="sk-SK"/>
          </a:p>
        </p:txBody>
      </p:sp>
    </p:spTree>
    <p:extLst>
      <p:ext uri="{BB962C8B-B14F-4D97-AF65-F5344CB8AC3E}">
        <p14:creationId xmlns:p14="http://schemas.microsoft.com/office/powerpoint/2010/main" val="96780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2</a:t>
            </a:fld>
            <a:endParaRPr lang="sk-SK"/>
          </a:p>
        </p:txBody>
      </p:sp>
    </p:spTree>
    <p:extLst>
      <p:ext uri="{BB962C8B-B14F-4D97-AF65-F5344CB8AC3E}">
        <p14:creationId xmlns:p14="http://schemas.microsoft.com/office/powerpoint/2010/main" val="2396721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49</a:t>
            </a:fld>
            <a:endParaRPr lang="sk-SK"/>
          </a:p>
        </p:txBody>
      </p:sp>
    </p:spTree>
    <p:extLst>
      <p:ext uri="{BB962C8B-B14F-4D97-AF65-F5344CB8AC3E}">
        <p14:creationId xmlns:p14="http://schemas.microsoft.com/office/powerpoint/2010/main" val="77184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50</a:t>
            </a:fld>
            <a:endParaRPr lang="sk-SK"/>
          </a:p>
        </p:txBody>
      </p:sp>
    </p:spTree>
    <p:extLst>
      <p:ext uri="{BB962C8B-B14F-4D97-AF65-F5344CB8AC3E}">
        <p14:creationId xmlns:p14="http://schemas.microsoft.com/office/powerpoint/2010/main" val="17180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51</a:t>
            </a:fld>
            <a:endParaRPr lang="sk-SK"/>
          </a:p>
        </p:txBody>
      </p:sp>
    </p:spTree>
    <p:extLst>
      <p:ext uri="{BB962C8B-B14F-4D97-AF65-F5344CB8AC3E}">
        <p14:creationId xmlns:p14="http://schemas.microsoft.com/office/powerpoint/2010/main" val="286127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52</a:t>
            </a:fld>
            <a:endParaRPr lang="sk-SK"/>
          </a:p>
        </p:txBody>
      </p:sp>
    </p:spTree>
    <p:extLst>
      <p:ext uri="{BB962C8B-B14F-4D97-AF65-F5344CB8AC3E}">
        <p14:creationId xmlns:p14="http://schemas.microsoft.com/office/powerpoint/2010/main" val="932907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53</a:t>
            </a:fld>
            <a:endParaRPr lang="sk-SK"/>
          </a:p>
        </p:txBody>
      </p:sp>
    </p:spTree>
    <p:extLst>
      <p:ext uri="{BB962C8B-B14F-4D97-AF65-F5344CB8AC3E}">
        <p14:creationId xmlns:p14="http://schemas.microsoft.com/office/powerpoint/2010/main" val="2469886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54</a:t>
            </a:fld>
            <a:endParaRPr lang="sk-SK"/>
          </a:p>
        </p:txBody>
      </p:sp>
    </p:spTree>
    <p:extLst>
      <p:ext uri="{BB962C8B-B14F-4D97-AF65-F5344CB8AC3E}">
        <p14:creationId xmlns:p14="http://schemas.microsoft.com/office/powerpoint/2010/main" val="3555332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55</a:t>
            </a:fld>
            <a:endParaRPr lang="sk-SK"/>
          </a:p>
        </p:txBody>
      </p:sp>
    </p:spTree>
    <p:extLst>
      <p:ext uri="{BB962C8B-B14F-4D97-AF65-F5344CB8AC3E}">
        <p14:creationId xmlns:p14="http://schemas.microsoft.com/office/powerpoint/2010/main" val="1838411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56</a:t>
            </a:fld>
            <a:endParaRPr lang="sk-SK"/>
          </a:p>
        </p:txBody>
      </p:sp>
    </p:spTree>
    <p:extLst>
      <p:ext uri="{BB962C8B-B14F-4D97-AF65-F5344CB8AC3E}">
        <p14:creationId xmlns:p14="http://schemas.microsoft.com/office/powerpoint/2010/main" val="317821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57</a:t>
            </a:fld>
            <a:endParaRPr lang="sk-SK"/>
          </a:p>
        </p:txBody>
      </p:sp>
    </p:spTree>
    <p:extLst>
      <p:ext uri="{BB962C8B-B14F-4D97-AF65-F5344CB8AC3E}">
        <p14:creationId xmlns:p14="http://schemas.microsoft.com/office/powerpoint/2010/main" val="2448456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58</a:t>
            </a:fld>
            <a:endParaRPr lang="sk-SK"/>
          </a:p>
        </p:txBody>
      </p:sp>
    </p:spTree>
    <p:extLst>
      <p:ext uri="{BB962C8B-B14F-4D97-AF65-F5344CB8AC3E}">
        <p14:creationId xmlns:p14="http://schemas.microsoft.com/office/powerpoint/2010/main" val="48589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500" dirty="0">
                <a:latin typeface="Calibri" panose="020F0502020204030204" pitchFamily="34" charset="0"/>
              </a:rPr>
              <a:t>KI – 6 štátnych s VJS, z nich 2 </a:t>
            </a:r>
            <a:r>
              <a:rPr lang="sk-SK" sz="500" dirty="0" err="1">
                <a:latin typeface="Calibri" panose="020F0502020204030204" pitchFamily="34" charset="0"/>
              </a:rPr>
              <a:t>plnoorg</a:t>
            </a:r>
            <a:r>
              <a:rPr lang="sk-SK" sz="500" dirty="0">
                <a:latin typeface="Calibri" panose="020F0502020204030204" pitchFamily="34" charset="0"/>
              </a:rPr>
              <a:t>. a 4</a:t>
            </a:r>
            <a:r>
              <a:rPr lang="sk-SK" sz="500" baseline="0" dirty="0">
                <a:latin typeface="Calibri" panose="020F0502020204030204" pitchFamily="34" charset="0"/>
              </a:rPr>
              <a:t> </a:t>
            </a:r>
            <a:r>
              <a:rPr lang="sk-SK" sz="500" baseline="0" dirty="0" err="1">
                <a:latin typeface="Calibri" panose="020F0502020204030204" pitchFamily="34" charset="0"/>
              </a:rPr>
              <a:t>neplnoorg</a:t>
            </a:r>
            <a:r>
              <a:rPr lang="sk-SK" sz="500" baseline="0" dirty="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500" baseline="0" dirty="0">
                <a:latin typeface="Calibri" panose="020F0502020204030204" pitchFamily="34" charset="0"/>
              </a:rPr>
              <a:t>NI – 9 štátnych ZŠ, z nich 7 VJS, 1 VJM a 1 </a:t>
            </a:r>
            <a:r>
              <a:rPr lang="sk-SK" sz="500" baseline="0" dirty="0" err="1">
                <a:latin typeface="Calibri" panose="020F0502020204030204" pitchFamily="34" charset="0"/>
              </a:rPr>
              <a:t>VJSaM</a:t>
            </a:r>
            <a:r>
              <a:rPr lang="sk-SK" sz="500" baseline="0" dirty="0">
                <a:latin typeface="Calibri" panose="020F0502020204030204" pitchFamily="34" charset="0"/>
              </a:rPr>
              <a:t>, 6 </a:t>
            </a:r>
            <a:r>
              <a:rPr lang="sk-SK" sz="500" baseline="0" dirty="0" err="1">
                <a:latin typeface="Calibri" panose="020F0502020204030204" pitchFamily="34" charset="0"/>
              </a:rPr>
              <a:t>plnorg</a:t>
            </a:r>
            <a:r>
              <a:rPr lang="sk-SK" sz="500" baseline="0" dirty="0">
                <a:latin typeface="Calibri" panose="020F0502020204030204" pitchFamily="34" charset="0"/>
              </a:rPr>
              <a:t>. a 3 </a:t>
            </a:r>
            <a:r>
              <a:rPr lang="sk-SK" sz="500" baseline="0" dirty="0" err="1">
                <a:latin typeface="Calibri" panose="020F0502020204030204" pitchFamily="34" charset="0"/>
              </a:rPr>
              <a:t>neplnoorg</a:t>
            </a:r>
            <a:r>
              <a:rPr lang="sk-SK" sz="500" baseline="0" dirty="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500" baseline="0" dirty="0">
                <a:latin typeface="Calibri" panose="020F0502020204030204" pitchFamily="34" charset="0"/>
                <a:cs typeface="Calibri" panose="020F0502020204030204" pitchFamily="34" charset="0"/>
              </a:rPr>
              <a:t>TI 2.3 – 1 štátna ZŠ s VJS, </a:t>
            </a:r>
            <a:r>
              <a:rPr lang="sk-SK" sz="500" baseline="0" dirty="0" err="1">
                <a:latin typeface="Calibri" panose="020F0502020204030204" pitchFamily="34" charset="0"/>
                <a:cs typeface="Calibri" panose="020F0502020204030204" pitchFamily="34" charset="0"/>
              </a:rPr>
              <a:t>plnoorg</a:t>
            </a:r>
            <a:r>
              <a:rPr lang="sk-SK" sz="500" baseline="0" dirty="0">
                <a:latin typeface="Calibri" panose="020F0502020204030204" pitchFamily="34" charset="0"/>
                <a:cs typeface="Calibri" panose="020F0502020204030204" pitchFamily="34" charset="0"/>
              </a:rPr>
              <a:t>.</a:t>
            </a: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3</a:t>
            </a:fld>
            <a:endParaRPr lang="sk-SK"/>
          </a:p>
        </p:txBody>
      </p:sp>
    </p:spTree>
    <p:extLst>
      <p:ext uri="{BB962C8B-B14F-4D97-AF65-F5344CB8AC3E}">
        <p14:creationId xmlns:p14="http://schemas.microsoft.com/office/powerpoint/2010/main" val="3388950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500" baseline="0" dirty="0" smtClean="0">
                <a:latin typeface="Calibri" panose="020F0502020204030204" pitchFamily="34" charset="0"/>
              </a:rPr>
              <a:t>NI </a:t>
            </a:r>
            <a:r>
              <a:rPr lang="sk-SK" sz="500" baseline="0" dirty="0">
                <a:latin typeface="Calibri" panose="020F0502020204030204" pitchFamily="34" charset="0"/>
              </a:rPr>
              <a:t>– </a:t>
            </a:r>
            <a:r>
              <a:rPr lang="sk-SK" sz="500" baseline="0" dirty="0" smtClean="0">
                <a:latin typeface="Calibri" panose="020F0502020204030204" pitchFamily="34" charset="0"/>
              </a:rPr>
              <a:t>2 súkromné ZUŠ s VJS</a:t>
            </a:r>
            <a:endParaRPr lang="sk-SK" sz="500"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k-SK" sz="500" baseline="0" dirty="0">
                <a:latin typeface="Calibri" panose="020F0502020204030204" pitchFamily="34" charset="0"/>
                <a:cs typeface="Calibri" panose="020F0502020204030204" pitchFamily="34" charset="0"/>
              </a:rPr>
              <a:t>TI 2.3 – 1 štátna ZŠ s VJS, </a:t>
            </a:r>
            <a:r>
              <a:rPr lang="sk-SK" sz="500" baseline="0" dirty="0" smtClean="0">
                <a:latin typeface="Calibri" panose="020F0502020204030204" pitchFamily="34" charset="0"/>
                <a:cs typeface="Calibri" panose="020F0502020204030204" pitchFamily="34" charset="0"/>
              </a:rPr>
              <a:t>1 súkromná ZUŠ s VJM</a:t>
            </a:r>
            <a:endParaRPr lang="sk-SK" sz="500" baseline="0" dirty="0">
              <a:latin typeface="Calibri" panose="020F0502020204030204" pitchFamily="34" charset="0"/>
              <a:cs typeface="Calibri" panose="020F0502020204030204" pitchFamily="34" charset="0"/>
            </a:endParaRP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59</a:t>
            </a:fld>
            <a:endParaRPr lang="sk-SK"/>
          </a:p>
        </p:txBody>
      </p:sp>
    </p:spTree>
    <p:extLst>
      <p:ext uri="{BB962C8B-B14F-4D97-AF65-F5344CB8AC3E}">
        <p14:creationId xmlns:p14="http://schemas.microsoft.com/office/powerpoint/2010/main" val="4147737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60</a:t>
            </a:fld>
            <a:endParaRPr lang="sk-SK"/>
          </a:p>
        </p:txBody>
      </p:sp>
    </p:spTree>
    <p:extLst>
      <p:ext uri="{BB962C8B-B14F-4D97-AF65-F5344CB8AC3E}">
        <p14:creationId xmlns:p14="http://schemas.microsoft.com/office/powerpoint/2010/main" val="392708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61</a:t>
            </a:fld>
            <a:endParaRPr lang="sk-SK"/>
          </a:p>
        </p:txBody>
      </p:sp>
    </p:spTree>
    <p:extLst>
      <p:ext uri="{BB962C8B-B14F-4D97-AF65-F5344CB8AC3E}">
        <p14:creationId xmlns:p14="http://schemas.microsoft.com/office/powerpoint/2010/main" val="122728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62</a:t>
            </a:fld>
            <a:endParaRPr lang="sk-SK"/>
          </a:p>
        </p:txBody>
      </p:sp>
    </p:spTree>
    <p:extLst>
      <p:ext uri="{BB962C8B-B14F-4D97-AF65-F5344CB8AC3E}">
        <p14:creationId xmlns:p14="http://schemas.microsoft.com/office/powerpoint/2010/main" val="20302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450" dirty="0" smtClean="0"/>
              <a:t>MŠ</a:t>
            </a:r>
            <a:r>
              <a:rPr lang="sk-SK" sz="450" baseline="0" dirty="0" smtClean="0"/>
              <a:t> a ŠKD môžu realizovať záujmovú činnosť v popoludňajšom čase buď vlastnými učiteľkami a vychovávateľkami alebo lektormi, ktorí uvedenú činnosť vykonávajú na dohodu – sú v tom čase zamestnancami MŠ a ZŠ a preberajú plnú zodpovednosť za deti a žiakov. Deti na základe súhlasu zákonného zástupcu môže prebrať z MŠ a ŠKD len určená osoba, teda ak odchádza do ZUŠ (musí byť určený učiteľ ZUŠ), po prevzatí je žiakov ZUŠ a zodpovednosť preberá ZUŠ. </a:t>
            </a:r>
            <a:endParaRPr lang="sk-SK" sz="450" dirty="0" smtClean="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63</a:t>
            </a:fld>
            <a:endParaRPr lang="sk-SK"/>
          </a:p>
        </p:txBody>
      </p:sp>
    </p:spTree>
    <p:extLst>
      <p:ext uri="{BB962C8B-B14F-4D97-AF65-F5344CB8AC3E}">
        <p14:creationId xmlns:p14="http://schemas.microsoft.com/office/powerpoint/2010/main" val="121976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altLang="sk-SK" sz="500" dirty="0">
                <a:cs typeface="Calibri" panose="020F0502020204030204" pitchFamily="34" charset="0"/>
              </a:rPr>
              <a:t>TI 2. 4 – 2 štátne s VJS, </a:t>
            </a:r>
            <a:r>
              <a:rPr lang="sk-SK" altLang="sk-SK" sz="500" dirty="0" err="1">
                <a:cs typeface="Calibri" panose="020F0502020204030204" pitchFamily="34" charset="0"/>
              </a:rPr>
              <a:t>plnoorg</a:t>
            </a:r>
            <a:r>
              <a:rPr lang="sk-SK" altLang="sk-SK" sz="500" dirty="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k-SK" altLang="sk-SK" sz="500" dirty="0">
                <a:ea typeface="Calibri" panose="020F0502020204030204" pitchFamily="34" charset="0"/>
                <a:cs typeface="Calibri" panose="020F0502020204030204" pitchFamily="34" charset="0"/>
              </a:rPr>
              <a:t>TI 2.7</a:t>
            </a:r>
            <a:r>
              <a:rPr lang="sk-SK" altLang="sk-SK" sz="500" baseline="0" dirty="0">
                <a:ea typeface="Calibri" panose="020F0502020204030204" pitchFamily="34" charset="0"/>
                <a:cs typeface="Calibri" panose="020F0502020204030204" pitchFamily="34" charset="0"/>
              </a:rPr>
              <a:t> – 2 súkromné s VJS, 1 </a:t>
            </a:r>
            <a:r>
              <a:rPr lang="sk-SK" altLang="sk-SK" sz="500" baseline="0" dirty="0" err="1">
                <a:ea typeface="Calibri" panose="020F0502020204030204" pitchFamily="34" charset="0"/>
                <a:cs typeface="Calibri" panose="020F0502020204030204" pitchFamily="34" charset="0"/>
              </a:rPr>
              <a:t>plnoorg</a:t>
            </a:r>
            <a:r>
              <a:rPr lang="sk-SK" altLang="sk-SK" sz="500" baseline="0" dirty="0">
                <a:ea typeface="Calibri" panose="020F0502020204030204" pitchFamily="34" charset="0"/>
                <a:cs typeface="Calibri" panose="020F0502020204030204" pitchFamily="34" charset="0"/>
              </a:rPr>
              <a:t>. a 1 </a:t>
            </a:r>
            <a:r>
              <a:rPr lang="sk-SK" altLang="sk-SK" sz="500" baseline="0" dirty="0" err="1">
                <a:ea typeface="Calibri" panose="020F0502020204030204" pitchFamily="34" charset="0"/>
                <a:cs typeface="Calibri" panose="020F0502020204030204" pitchFamily="34" charset="0"/>
              </a:rPr>
              <a:t>neplnoorg</a:t>
            </a:r>
            <a:r>
              <a:rPr lang="sk-SK" altLang="sk-SK" sz="500" baseline="0" dirty="0">
                <a:ea typeface="Calibri" panose="020F0502020204030204" pitchFamily="34" charset="0"/>
                <a:cs typeface="Calibri" panose="020F0502020204030204" pitchFamily="34" charset="0"/>
              </a:rPr>
              <a:t>.</a:t>
            </a:r>
            <a:endParaRPr lang="sk-SK" altLang="sk-SK" sz="500" dirty="0">
              <a:ea typeface="Calibri" panose="020F0502020204030204" pitchFamily="34" charset="0"/>
            </a:endParaRPr>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4</a:t>
            </a:fld>
            <a:endParaRPr lang="sk-SK"/>
          </a:p>
        </p:txBody>
      </p:sp>
    </p:spTree>
    <p:extLst>
      <p:ext uri="{BB962C8B-B14F-4D97-AF65-F5344CB8AC3E}">
        <p14:creationId xmlns:p14="http://schemas.microsoft.com/office/powerpoint/2010/main" val="390500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altLang="sk-SK" sz="700" dirty="0">
                <a:ea typeface="Calibri" panose="020F0502020204030204" pitchFamily="34" charset="0"/>
              </a:rPr>
              <a:t>II 2.6 – celkom 18 ZŠ s VJS, z nich 16 štátnych a 2 cirkevné, všetky </a:t>
            </a:r>
            <a:r>
              <a:rPr lang="sk-SK" altLang="sk-SK" sz="700" dirty="0" err="1">
                <a:ea typeface="Calibri" panose="020F0502020204030204" pitchFamily="34" charset="0"/>
              </a:rPr>
              <a:t>plnoorg</a:t>
            </a:r>
            <a:r>
              <a:rPr lang="sk-SK" altLang="sk-SK" sz="700" dirty="0">
                <a:ea typeface="Calibri" panose="020F0502020204030204" pitchFamily="34" charset="0"/>
              </a:rPr>
              <a:t>.</a:t>
            </a:r>
            <a:endParaRPr lang="sk-SK" sz="700" dirty="0"/>
          </a:p>
          <a:p>
            <a:r>
              <a:rPr lang="sk-SK" sz="700" dirty="0"/>
              <a:t>Štátna školská inšpekcia v spolupráci s PhDr. Zuzanou Kusou, CSc. zo sociologického ústavu SAV realizovala v novembri 2024 dotazníkový prieskum, ktorého cieľom bolo získať reprezentatívny obraz o tom, ako žiaci slovenských škôl vnímajú svoju situáciu v školskom prostredí a poznať spoločenské postoje a názory žiactva k celospoločenským témam.</a:t>
            </a:r>
          </a:p>
          <a:p>
            <a:endParaRPr lang="sk-SK" dirty="0"/>
          </a:p>
        </p:txBody>
      </p:sp>
      <p:sp>
        <p:nvSpPr>
          <p:cNvPr id="4" name="Zástupný objekt pre číslo snímky 3"/>
          <p:cNvSpPr>
            <a:spLocks noGrp="1"/>
          </p:cNvSpPr>
          <p:nvPr>
            <p:ph type="sldNum" sz="quarter" idx="5"/>
          </p:nvPr>
        </p:nvSpPr>
        <p:spPr/>
        <p:txBody>
          <a:bodyPr/>
          <a:lstStyle/>
          <a:p>
            <a:fld id="{5AF8904B-AB4A-4F25-AD7A-8F9ABA666376}" type="slidenum">
              <a:rPr lang="sk-SK" smtClean="0"/>
              <a:t>5</a:t>
            </a:fld>
            <a:endParaRPr lang="sk-SK"/>
          </a:p>
        </p:txBody>
      </p:sp>
    </p:spTree>
    <p:extLst>
      <p:ext uri="{BB962C8B-B14F-4D97-AF65-F5344CB8AC3E}">
        <p14:creationId xmlns:p14="http://schemas.microsoft.com/office/powerpoint/2010/main" val="243110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6</a:t>
            </a:fld>
            <a:endParaRPr lang="sk-SK"/>
          </a:p>
        </p:txBody>
      </p:sp>
    </p:spTree>
    <p:extLst>
      <p:ext uri="{BB962C8B-B14F-4D97-AF65-F5344CB8AC3E}">
        <p14:creationId xmlns:p14="http://schemas.microsoft.com/office/powerpoint/2010/main" val="356772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15</a:t>
            </a:fld>
            <a:endParaRPr lang="sk-SK"/>
          </a:p>
        </p:txBody>
      </p:sp>
    </p:spTree>
    <p:extLst>
      <p:ext uri="{BB962C8B-B14F-4D97-AF65-F5344CB8AC3E}">
        <p14:creationId xmlns:p14="http://schemas.microsoft.com/office/powerpoint/2010/main" val="59003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B093644-C2E9-4C21-8917-5BF4EF2554CE}" type="slidenum">
              <a:rPr lang="sk-SK" smtClean="0"/>
              <a:t>18</a:t>
            </a:fld>
            <a:endParaRPr lang="sk-SK"/>
          </a:p>
        </p:txBody>
      </p:sp>
    </p:spTree>
    <p:extLst>
      <p:ext uri="{BB962C8B-B14F-4D97-AF65-F5344CB8AC3E}">
        <p14:creationId xmlns:p14="http://schemas.microsoft.com/office/powerpoint/2010/main" val="338887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FB093644-C2E9-4C21-8917-5BF4EF2554CE}" type="slidenum">
              <a:rPr lang="sk-SK" smtClean="0"/>
              <a:t>28</a:t>
            </a:fld>
            <a:endParaRPr lang="sk-SK"/>
          </a:p>
        </p:txBody>
      </p:sp>
    </p:spTree>
    <p:extLst>
      <p:ext uri="{BB962C8B-B14F-4D97-AF65-F5344CB8AC3E}">
        <p14:creationId xmlns:p14="http://schemas.microsoft.com/office/powerpoint/2010/main" val="349301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p>
        </p:txBody>
      </p:sp>
      <p:sp>
        <p:nvSpPr>
          <p:cNvPr id="4" name="Zástupný objekt pre dátum 3"/>
          <p:cNvSpPr>
            <a:spLocks noGrp="1"/>
          </p:cNvSpPr>
          <p:nvPr>
            <p:ph type="dt" sz="half" idx="10"/>
          </p:nvPr>
        </p:nvSpPr>
        <p:spPr/>
        <p:txBody>
          <a:bodyPr/>
          <a:lstStyle/>
          <a:p>
            <a:fld id="{A327254E-A708-40E5-B6F0-EB8F7987870E}" type="datetimeFigureOut">
              <a:rPr lang="sk-SK" smtClean="0"/>
              <a:t>1. 9. 2025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113868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zvislý text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A327254E-A708-40E5-B6F0-EB8F7987870E}" type="datetimeFigureOut">
              <a:rPr lang="sk-SK" smtClean="0"/>
              <a:t>1. 9. 2025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236244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A327254E-A708-40E5-B6F0-EB8F7987870E}" type="datetimeFigureOut">
              <a:rPr lang="sk-SK" smtClean="0"/>
              <a:t>1. 9. 2025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209250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A327254E-A708-40E5-B6F0-EB8F7987870E}" type="datetimeFigureOut">
              <a:rPr lang="sk-SK" smtClean="0"/>
              <a:t>1. 9. 2025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254237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p:cNvSpPr>
            <a:spLocks noGrp="1"/>
          </p:cNvSpPr>
          <p:nvPr>
            <p:ph type="dt" sz="half" idx="10"/>
          </p:nvPr>
        </p:nvSpPr>
        <p:spPr/>
        <p:txBody>
          <a:bodyPr/>
          <a:lstStyle/>
          <a:p>
            <a:fld id="{A327254E-A708-40E5-B6F0-EB8F7987870E}" type="datetimeFigureOut">
              <a:rPr lang="sk-SK" smtClean="0"/>
              <a:t>1. 9. 2025</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206158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p:cNvSpPr>
            <a:spLocks noGrp="1"/>
          </p:cNvSpPr>
          <p:nvPr>
            <p:ph type="dt" sz="half" idx="10"/>
          </p:nvPr>
        </p:nvSpPr>
        <p:spPr/>
        <p:txBody>
          <a:bodyPr/>
          <a:lstStyle/>
          <a:p>
            <a:fld id="{A327254E-A708-40E5-B6F0-EB8F7987870E}" type="datetimeFigureOut">
              <a:rPr lang="sk-SK" smtClean="0"/>
              <a:t>1. 9. 2025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317772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p:cNvSpPr>
            <a:spLocks noGrp="1"/>
          </p:cNvSpPr>
          <p:nvPr>
            <p:ph type="dt" sz="half" idx="10"/>
          </p:nvPr>
        </p:nvSpPr>
        <p:spPr/>
        <p:txBody>
          <a:bodyPr/>
          <a:lstStyle/>
          <a:p>
            <a:fld id="{A327254E-A708-40E5-B6F0-EB8F7987870E}" type="datetimeFigureOut">
              <a:rPr lang="sk-SK" smtClean="0"/>
              <a:t>1. 9. 2025</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424738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dátum 2"/>
          <p:cNvSpPr>
            <a:spLocks noGrp="1"/>
          </p:cNvSpPr>
          <p:nvPr>
            <p:ph type="dt" sz="half" idx="10"/>
          </p:nvPr>
        </p:nvSpPr>
        <p:spPr/>
        <p:txBody>
          <a:bodyPr/>
          <a:lstStyle/>
          <a:p>
            <a:fld id="{A327254E-A708-40E5-B6F0-EB8F7987870E}" type="datetimeFigureOut">
              <a:rPr lang="sk-SK" smtClean="0"/>
              <a:t>1. 9. 2025</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334170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A327254E-A708-40E5-B6F0-EB8F7987870E}" type="datetimeFigureOut">
              <a:rPr lang="sk-SK" smtClean="0"/>
              <a:t>1. 9. 2025</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96332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A327254E-A708-40E5-B6F0-EB8F7987870E}" type="datetimeFigureOut">
              <a:rPr lang="sk-SK" smtClean="0"/>
              <a:t>1. 9. 2025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293834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A327254E-A708-40E5-B6F0-EB8F7987870E}" type="datetimeFigureOut">
              <a:rPr lang="sk-SK" smtClean="0"/>
              <a:t>1. 9. 2025</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ED7231B0-F180-46B9-8E2D-15190FC6CDB7}" type="slidenum">
              <a:rPr lang="sk-SK" smtClean="0"/>
              <a:t>‹#›</a:t>
            </a:fld>
            <a:endParaRPr lang="sk-SK"/>
          </a:p>
        </p:txBody>
      </p:sp>
    </p:spTree>
    <p:extLst>
      <p:ext uri="{BB962C8B-B14F-4D97-AF65-F5344CB8AC3E}">
        <p14:creationId xmlns:p14="http://schemas.microsoft.com/office/powerpoint/2010/main" val="49824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7254E-A708-40E5-B6F0-EB8F7987870E}" type="datetimeFigureOut">
              <a:rPr lang="sk-SK" smtClean="0"/>
              <a:t>1. 9. 2025</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31B0-F180-46B9-8E2D-15190FC6CDB7}" type="slidenum">
              <a:rPr lang="sk-SK" smtClean="0"/>
              <a:t>‹#›</a:t>
            </a:fld>
            <a:endParaRPr lang="sk-SK"/>
          </a:p>
        </p:txBody>
      </p:sp>
    </p:spTree>
    <p:extLst>
      <p:ext uri="{BB962C8B-B14F-4D97-AF65-F5344CB8AC3E}">
        <p14:creationId xmlns:p14="http://schemas.microsoft.com/office/powerpoint/2010/main" val="2201049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jpe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jpeg"/><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jpe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5.xml"/><Relationship Id="rId7" Type="http://schemas.openxmlformats.org/officeDocument/2006/relationships/image" Target="../media/image3.jpe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minedu.sk/data/att/25d/31747.7415e3.pdf" TargetMode="External"/><Relationship Id="rId4" Type="http://schemas.openxmlformats.org/officeDocument/2006/relationships/hyperlink" Target="https://www.minedu.sk/data/att/4dd/31672.0c6aa4.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xml.rels><?xml version="1.0" encoding="UTF-8" standalone="yes"?>
<Relationships xmlns="http://schemas.openxmlformats.org/package/2006/relationships"><Relationship Id="rId3" Type="http://schemas.openxmlformats.org/officeDocument/2006/relationships/hyperlink" Target="https://www.ssi.sk/2025/05/23/skusenosti-a-nazory-ziakov-zrkadlo-skolskeho-prostredia-a-spolocnost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5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veta.schoberova@ssi.sk"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945355" y="1635159"/>
            <a:ext cx="8650941" cy="1077218"/>
          </a:xfrm>
          <a:prstGeom prst="rect">
            <a:avLst/>
          </a:prstGeom>
          <a:noFill/>
          <a:ln>
            <a:noFill/>
          </a:ln>
        </p:spPr>
        <p:txBody>
          <a:bodyPr wrap="square" rtlCol="0">
            <a:spAutoFit/>
          </a:bodyPr>
          <a:lstStyle/>
          <a:p>
            <a:pPr algn="ctr"/>
            <a:r>
              <a:rPr lang="sk-SK" sz="3200" b="1" cap="all" dirty="0">
                <a:solidFill>
                  <a:schemeClr val="accent5">
                    <a:lumMod val="75000"/>
                  </a:schemeClr>
                </a:solidFill>
              </a:rPr>
              <a:t>Správa o inšpekčnej činnosti </a:t>
            </a:r>
          </a:p>
          <a:p>
            <a:pPr algn="ctr"/>
            <a:r>
              <a:rPr lang="sk-SK" sz="3200" b="1" cap="all" dirty="0">
                <a:solidFill>
                  <a:schemeClr val="accent5">
                    <a:lumMod val="75000"/>
                  </a:schemeClr>
                </a:solidFill>
              </a:rPr>
              <a:t>ŠIC Nitra v školskom roku 2024 - 2025</a:t>
            </a:r>
            <a:endParaRPr lang="sk-SK" sz="3200" cap="all" dirty="0">
              <a:solidFill>
                <a:schemeClr val="accent5">
                  <a:lumMod val="75000"/>
                </a:schemeClr>
              </a:solidFill>
            </a:endParaRPr>
          </a:p>
        </p:txBody>
      </p:sp>
      <p:sp>
        <p:nvSpPr>
          <p:cNvPr id="2" name="BlokTextu 1"/>
          <p:cNvSpPr txBox="1"/>
          <p:nvPr/>
        </p:nvSpPr>
        <p:spPr>
          <a:xfrm>
            <a:off x="5790155" y="4501226"/>
            <a:ext cx="5724450" cy="1754326"/>
          </a:xfrm>
          <a:prstGeom prst="rect">
            <a:avLst/>
          </a:prstGeom>
          <a:noFill/>
        </p:spPr>
        <p:txBody>
          <a:bodyPr wrap="square" rtlCol="0">
            <a:spAutoFit/>
          </a:bodyPr>
          <a:lstStyle/>
          <a:p>
            <a:r>
              <a:rPr lang="sk-SK" cap="all" dirty="0">
                <a:solidFill>
                  <a:schemeClr val="accent5">
                    <a:lumMod val="75000"/>
                  </a:schemeClr>
                </a:solidFill>
              </a:rPr>
              <a:t>Pracovná porada riaditeľov základných </a:t>
            </a:r>
            <a:r>
              <a:rPr lang="sk-SK" cap="all" dirty="0" smtClean="0">
                <a:solidFill>
                  <a:schemeClr val="accent5">
                    <a:lumMod val="75000"/>
                  </a:schemeClr>
                </a:solidFill>
              </a:rPr>
              <a:t>škôl, špeciálnych základných škôl,</a:t>
            </a:r>
          </a:p>
          <a:p>
            <a:r>
              <a:rPr lang="sk-SK" cap="all" dirty="0" smtClean="0">
                <a:solidFill>
                  <a:schemeClr val="accent5">
                    <a:lumMod val="75000"/>
                  </a:schemeClr>
                </a:solidFill>
              </a:rPr>
              <a:t> základných umeleckých škôl, </a:t>
            </a:r>
          </a:p>
          <a:p>
            <a:r>
              <a:rPr lang="sk-SK" cap="all" dirty="0" smtClean="0">
                <a:solidFill>
                  <a:schemeClr val="accent5">
                    <a:lumMod val="75000"/>
                  </a:schemeClr>
                </a:solidFill>
              </a:rPr>
              <a:t>centier voľného času.</a:t>
            </a:r>
            <a:endParaRPr lang="sk-SK" cap="all" dirty="0">
              <a:solidFill>
                <a:schemeClr val="accent5">
                  <a:lumMod val="75000"/>
                </a:schemeClr>
              </a:solidFill>
            </a:endParaRPr>
          </a:p>
          <a:p>
            <a:endParaRPr lang="sk-SK" b="1" cap="all" dirty="0">
              <a:solidFill>
                <a:schemeClr val="accent5">
                  <a:lumMod val="75000"/>
                </a:schemeClr>
              </a:solidFill>
            </a:endParaRPr>
          </a:p>
          <a:p>
            <a:r>
              <a:rPr lang="sk-SK" b="1" cap="all" dirty="0" smtClean="0">
                <a:solidFill>
                  <a:schemeClr val="accent5">
                    <a:lumMod val="75000"/>
                  </a:schemeClr>
                </a:solidFill>
              </a:rPr>
              <a:t>09. a 10. </a:t>
            </a:r>
            <a:r>
              <a:rPr lang="sk-SK" b="1" cap="all" dirty="0">
                <a:solidFill>
                  <a:schemeClr val="accent5">
                    <a:lumMod val="75000"/>
                  </a:schemeClr>
                </a:solidFill>
              </a:rPr>
              <a:t>september 2025</a:t>
            </a:r>
          </a:p>
        </p:txBody>
      </p:sp>
      <p:grpSp>
        <p:nvGrpSpPr>
          <p:cNvPr id="14" name="Skupina 13"/>
          <p:cNvGrpSpPr/>
          <p:nvPr/>
        </p:nvGrpSpPr>
        <p:grpSpPr>
          <a:xfrm>
            <a:off x="2475345" y="0"/>
            <a:ext cx="18473" cy="6858000"/>
            <a:chOff x="2475345" y="0"/>
            <a:chExt cx="18473" cy="6858000"/>
          </a:xfrm>
        </p:grpSpPr>
        <p:cxnSp>
          <p:nvCxnSpPr>
            <p:cNvPr id="6" name="Rovná spojnica 5"/>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ovná spojnica 9"/>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Obrázok 8"/>
          <p:cNvPicPr>
            <a:picLocks noChangeAspect="1"/>
          </p:cNvPicPr>
          <p:nvPr/>
        </p:nvPicPr>
        <p:blipFill rotWithShape="1">
          <a:blip r:embed="rId3"/>
          <a:srcRect t="11490"/>
          <a:stretch/>
        </p:blipFill>
        <p:spPr>
          <a:xfrm>
            <a:off x="182869" y="792386"/>
            <a:ext cx="2155316" cy="1038351"/>
          </a:xfrm>
          <a:prstGeom prst="rect">
            <a:avLst/>
          </a:prstGeom>
        </p:spPr>
      </p:pic>
      <p:pic>
        <p:nvPicPr>
          <p:cNvPr id="11" name="Obrázok 10"/>
          <p:cNvPicPr>
            <a:picLocks noChangeAspect="1"/>
          </p:cNvPicPr>
          <p:nvPr/>
        </p:nvPicPr>
        <p:blipFill>
          <a:blip r:embed="rId4"/>
          <a:stretch>
            <a:fillRect/>
          </a:stretch>
        </p:blipFill>
        <p:spPr>
          <a:xfrm>
            <a:off x="236688" y="4094719"/>
            <a:ext cx="2047677" cy="1499562"/>
          </a:xfrm>
          <a:prstGeom prst="rect">
            <a:avLst/>
          </a:prstGeom>
        </p:spPr>
      </p:pic>
    </p:spTree>
    <p:extLst>
      <p:ext uri="{BB962C8B-B14F-4D97-AF65-F5344CB8AC3E}">
        <p14:creationId xmlns:p14="http://schemas.microsoft.com/office/powerpoint/2010/main" val="420391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551-78FA-E30F-5880-42EC38679384}"/>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19CCC467-FEB6-3F99-17DF-3E8D9F142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969E4614-FDD5-4A01-A527-27951AADB83B}"/>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3E981691-F71C-40E0-EFB2-F0D7A7729C6E}"/>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4D93E4AF-6632-1046-0A57-5EE094551FAE}"/>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9" name="BlokTextu 8">
            <a:extLst>
              <a:ext uri="{FF2B5EF4-FFF2-40B4-BE49-F238E27FC236}">
                <a16:creationId xmlns:a16="http://schemas.microsoft.com/office/drawing/2014/main" id="{16D18874-687B-4624-08EE-9C53501D62F8}"/>
              </a:ext>
            </a:extLst>
          </p:cNvPr>
          <p:cNvSpPr txBox="1"/>
          <p:nvPr/>
        </p:nvSpPr>
        <p:spPr>
          <a:xfrm>
            <a:off x="654398" y="1357058"/>
            <a:ext cx="10669973"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b="1" i="1" dirty="0">
                <a:effectLst/>
                <a:latin typeface="Calibri" panose="020F0502020204030204" pitchFamily="34" charset="0"/>
                <a:ea typeface="Times New Roman" panose="02020603050405020304" pitchFamily="18" charset="0"/>
              </a:rPr>
              <a:t>Celková úroveň posudzovaných kompetencií žiakov v nižšom strednom vzdelávaní</a:t>
            </a:r>
            <a:endParaRPr lang="sk-SK" sz="2000" b="1" dirty="0">
              <a:effectLst/>
              <a:latin typeface="Times New Roman" panose="02020603050405020304" pitchFamily="18" charset="0"/>
              <a:ea typeface="Times New Roman" panose="02020603050405020304" pitchFamily="18" charset="0"/>
            </a:endParaRPr>
          </a:p>
        </p:txBody>
      </p:sp>
      <p:sp>
        <p:nvSpPr>
          <p:cNvPr id="10" name="BlokTextu 9">
            <a:extLst>
              <a:ext uri="{FF2B5EF4-FFF2-40B4-BE49-F238E27FC236}">
                <a16:creationId xmlns:a16="http://schemas.microsoft.com/office/drawing/2014/main" id="{C49A6D39-D9C6-6D5F-00A8-C58214A3DC14}"/>
              </a:ext>
            </a:extLst>
          </p:cNvPr>
          <p:cNvSpPr txBox="1"/>
          <p:nvPr/>
        </p:nvSpPr>
        <p:spPr>
          <a:xfrm>
            <a:off x="654398" y="1702402"/>
            <a:ext cx="6097978"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komunikačných kompetencií </a:t>
            </a:r>
            <a:endParaRPr lang="sk-SK" dirty="0"/>
          </a:p>
        </p:txBody>
      </p:sp>
      <p:sp>
        <p:nvSpPr>
          <p:cNvPr id="14" name="BlokTextu 13">
            <a:extLst>
              <a:ext uri="{FF2B5EF4-FFF2-40B4-BE49-F238E27FC236}">
                <a16:creationId xmlns:a16="http://schemas.microsoft.com/office/drawing/2014/main" id="{00219221-4E84-A19E-F99D-C400AFD33B77}"/>
              </a:ext>
            </a:extLst>
          </p:cNvPr>
          <p:cNvSpPr txBox="1"/>
          <p:nvPr/>
        </p:nvSpPr>
        <p:spPr>
          <a:xfrm>
            <a:off x="614799" y="4066701"/>
            <a:ext cx="6097978"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poznávacích kompetencií </a:t>
            </a:r>
            <a:endParaRPr lang="sk-SK" dirty="0"/>
          </a:p>
        </p:txBody>
      </p:sp>
      <p:sp>
        <p:nvSpPr>
          <p:cNvPr id="17" name="BlokTextu 16">
            <a:extLst>
              <a:ext uri="{FF2B5EF4-FFF2-40B4-BE49-F238E27FC236}">
                <a16:creationId xmlns:a16="http://schemas.microsoft.com/office/drawing/2014/main" id="{7867F545-4F3E-77BD-0417-4F8E8F9C44FE}"/>
              </a:ext>
            </a:extLst>
          </p:cNvPr>
          <p:cNvSpPr txBox="1"/>
          <p:nvPr/>
        </p:nvSpPr>
        <p:spPr>
          <a:xfrm>
            <a:off x="6426640" y="1742001"/>
            <a:ext cx="6103916" cy="369332"/>
          </a:xfrm>
          <a:prstGeom prst="rect">
            <a:avLst/>
          </a:prstGeom>
          <a:noFill/>
        </p:spPr>
        <p:txBody>
          <a:bodyPr wrap="square">
            <a:spAutoFit/>
          </a:bodyPr>
          <a:lstStyle/>
          <a:p>
            <a:r>
              <a:rPr lang="sk-SK" sz="1800" i="1" dirty="0">
                <a:effectLst/>
                <a:latin typeface="Times New Roman" panose="02020603050405020304" pitchFamily="18" charset="0"/>
                <a:ea typeface="Times New Roman" panose="02020603050405020304" pitchFamily="18" charset="0"/>
                <a:cs typeface="Calibri" panose="020F0502020204030204" pitchFamily="34" charset="0"/>
              </a:rPr>
              <a:t>Rozvíjanie kompetencií k celoživotnému učeniu sa </a:t>
            </a:r>
            <a:endParaRPr lang="sk-SK" dirty="0"/>
          </a:p>
        </p:txBody>
      </p:sp>
      <p:sp>
        <p:nvSpPr>
          <p:cNvPr id="20" name="BlokTextu 19">
            <a:extLst>
              <a:ext uri="{FF2B5EF4-FFF2-40B4-BE49-F238E27FC236}">
                <a16:creationId xmlns:a16="http://schemas.microsoft.com/office/drawing/2014/main" id="{B928166B-0D66-EE9E-2440-78EB43CB8D91}"/>
              </a:ext>
            </a:extLst>
          </p:cNvPr>
          <p:cNvSpPr txBox="1"/>
          <p:nvPr/>
        </p:nvSpPr>
        <p:spPr>
          <a:xfrm>
            <a:off x="6444099" y="4100753"/>
            <a:ext cx="6264234"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občianskych kompetencií</a:t>
            </a:r>
            <a:endParaRPr lang="sk-SK" dirty="0"/>
          </a:p>
        </p:txBody>
      </p:sp>
      <p:graphicFrame>
        <p:nvGraphicFramePr>
          <p:cNvPr id="2" name="Graf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527479842"/>
              </p:ext>
            </p:extLst>
          </p:nvPr>
        </p:nvGraphicFramePr>
        <p:xfrm>
          <a:off x="690999" y="2071734"/>
          <a:ext cx="5684520" cy="1548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10719203"/>
              </p:ext>
            </p:extLst>
          </p:nvPr>
        </p:nvGraphicFramePr>
        <p:xfrm>
          <a:off x="720530" y="4633483"/>
          <a:ext cx="5706110" cy="1791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267829672"/>
              </p:ext>
            </p:extLst>
          </p:nvPr>
        </p:nvGraphicFramePr>
        <p:xfrm>
          <a:off x="6375519" y="2041254"/>
          <a:ext cx="5706110" cy="1578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 1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665260474"/>
              </p:ext>
            </p:extLst>
          </p:nvPr>
        </p:nvGraphicFramePr>
        <p:xfrm>
          <a:off x="6239761" y="4673950"/>
          <a:ext cx="5876290" cy="13919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9987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D52-384F-9AB0-4830-22B9D7215839}"/>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C66B945-D20C-94CC-299C-5AFEEB3F54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8E48862C-5608-9877-95A8-584408055235}"/>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D22F37B-4DC8-5753-E809-9ACCC128D19D}"/>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C766DB63-D3D0-ED04-1C78-70CA1F916FA1}"/>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9" name="BlokTextu 8">
            <a:extLst>
              <a:ext uri="{FF2B5EF4-FFF2-40B4-BE49-F238E27FC236}">
                <a16:creationId xmlns:a16="http://schemas.microsoft.com/office/drawing/2014/main" id="{89496025-981A-ADA5-C70A-00A1B15CCB5C}"/>
              </a:ext>
            </a:extLst>
          </p:cNvPr>
          <p:cNvSpPr txBox="1"/>
          <p:nvPr/>
        </p:nvSpPr>
        <p:spPr>
          <a:xfrm>
            <a:off x="654398" y="1357058"/>
            <a:ext cx="10669973"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b="1" i="1" dirty="0">
                <a:effectLst/>
                <a:latin typeface="Calibri" panose="020F0502020204030204" pitchFamily="34" charset="0"/>
                <a:ea typeface="Times New Roman" panose="02020603050405020304" pitchFamily="18" charset="0"/>
              </a:rPr>
              <a:t>Celková úroveň posudzovaných kompetencií žiakov v nižšom strednom vzdelávaní</a:t>
            </a:r>
            <a:endParaRPr lang="sk-SK" sz="2000" b="1" dirty="0">
              <a:effectLst/>
              <a:latin typeface="Times New Roman" panose="02020603050405020304" pitchFamily="18" charset="0"/>
              <a:ea typeface="Times New Roman" panose="02020603050405020304" pitchFamily="18" charset="0"/>
            </a:endParaRPr>
          </a:p>
        </p:txBody>
      </p:sp>
      <p:sp>
        <p:nvSpPr>
          <p:cNvPr id="11" name="BlokTextu 10">
            <a:extLst>
              <a:ext uri="{FF2B5EF4-FFF2-40B4-BE49-F238E27FC236}">
                <a16:creationId xmlns:a16="http://schemas.microsoft.com/office/drawing/2014/main" id="{F2872880-0992-9868-2CC1-1BD1175C56CC}"/>
              </a:ext>
            </a:extLst>
          </p:cNvPr>
          <p:cNvSpPr txBox="1"/>
          <p:nvPr/>
        </p:nvSpPr>
        <p:spPr>
          <a:xfrm>
            <a:off x="654397" y="1779641"/>
            <a:ext cx="6097978" cy="369332"/>
          </a:xfrm>
          <a:prstGeom prst="rect">
            <a:avLst/>
          </a:prstGeom>
          <a:noFill/>
        </p:spPr>
        <p:txBody>
          <a:bodyPr wrap="square">
            <a:spAutoFit/>
          </a:bodyPr>
          <a:lstStyle/>
          <a:p>
            <a:r>
              <a:rPr lang="sk-SK" sz="1800" i="1" dirty="0">
                <a:effectLst/>
                <a:latin typeface="Times New Roman" panose="02020603050405020304" pitchFamily="18" charset="0"/>
                <a:ea typeface="Times New Roman" panose="02020603050405020304" pitchFamily="18" charset="0"/>
                <a:cs typeface="Calibri" panose="020F0502020204030204" pitchFamily="34" charset="0"/>
              </a:rPr>
              <a:t>Rozvíjanie sociálnych kompetencií</a:t>
            </a:r>
            <a:endParaRPr lang="sk-SK" dirty="0"/>
          </a:p>
        </p:txBody>
      </p:sp>
      <p:sp>
        <p:nvSpPr>
          <p:cNvPr id="16" name="Rectangle 1">
            <a:extLst>
              <a:ext uri="{FF2B5EF4-FFF2-40B4-BE49-F238E27FC236}">
                <a16:creationId xmlns:a16="http://schemas.microsoft.com/office/drawing/2014/main" id="{1407C47B-BABC-008F-7DD6-5B423171B58C}"/>
              </a:ext>
            </a:extLst>
          </p:cNvPr>
          <p:cNvSpPr>
            <a:spLocks noChangeArrowheads="1"/>
          </p:cNvSpPr>
          <p:nvPr/>
        </p:nvSpPr>
        <p:spPr bwMode="auto">
          <a:xfrm>
            <a:off x="654397" y="3986999"/>
            <a:ext cx="109121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180975" algn="l"/>
                <a:tab pos="449263" algn="l"/>
              </a:tabLst>
            </a:pPr>
            <a:r>
              <a:rPr lang="sk-SK" altLang="sk-SK" b="1" i="1" dirty="0">
                <a:latin typeface="Calibri" panose="020F0502020204030204" pitchFamily="34" charset="0"/>
              </a:rPr>
              <a:t>Hodnotenie úrovní sledovaných vyučovacích predmetov podľa vzdelávacích oblastí v nižšom strednom vzdelávaní</a:t>
            </a:r>
          </a:p>
        </p:txBody>
      </p:sp>
      <p:graphicFrame>
        <p:nvGraphicFramePr>
          <p:cNvPr id="3" name="Graf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558000540"/>
              </p:ext>
            </p:extLst>
          </p:nvPr>
        </p:nvGraphicFramePr>
        <p:xfrm>
          <a:off x="654397" y="2148973"/>
          <a:ext cx="5681345" cy="1689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ľka 3">
            <a:extLst>
              <a:ext uri="{FF2B5EF4-FFF2-40B4-BE49-F238E27FC236}">
                <a16:creationId xmlns:a16="http://schemas.microsoft.com/office/drawing/2014/main" id="{C097AEBF-6B02-041F-E362-FD9905A8A38A}"/>
              </a:ext>
            </a:extLst>
          </p:cNvPr>
          <p:cNvGraphicFramePr>
            <a:graphicFrameLocks noGrp="1"/>
          </p:cNvGraphicFramePr>
          <p:nvPr>
            <p:extLst>
              <p:ext uri="{D42A27DB-BD31-4B8C-83A1-F6EECF244321}">
                <p14:modId xmlns:p14="http://schemas.microsoft.com/office/powerpoint/2010/main" val="3924328411"/>
              </p:ext>
            </p:extLst>
          </p:nvPr>
        </p:nvGraphicFramePr>
        <p:xfrm>
          <a:off x="2406871" y="4356331"/>
          <a:ext cx="6864095" cy="2435623"/>
        </p:xfrm>
        <a:graphic>
          <a:graphicData uri="http://schemas.openxmlformats.org/drawingml/2006/table">
            <a:tbl>
              <a:tblPr firstRow="1" firstCol="1" bandRow="1">
                <a:tableStyleId>{5C22544A-7EE6-4342-B048-85BDC9FD1C3A}</a:tableStyleId>
              </a:tblPr>
              <a:tblGrid>
                <a:gridCol w="2535775">
                  <a:extLst>
                    <a:ext uri="{9D8B030D-6E8A-4147-A177-3AD203B41FA5}">
                      <a16:colId xmlns:a16="http://schemas.microsoft.com/office/drawing/2014/main" val="4235006034"/>
                    </a:ext>
                  </a:extLst>
                </a:gridCol>
                <a:gridCol w="2006279">
                  <a:extLst>
                    <a:ext uri="{9D8B030D-6E8A-4147-A177-3AD203B41FA5}">
                      <a16:colId xmlns:a16="http://schemas.microsoft.com/office/drawing/2014/main" val="593070469"/>
                    </a:ext>
                  </a:extLst>
                </a:gridCol>
                <a:gridCol w="2322041">
                  <a:extLst>
                    <a:ext uri="{9D8B030D-6E8A-4147-A177-3AD203B41FA5}">
                      <a16:colId xmlns:a16="http://schemas.microsoft.com/office/drawing/2014/main" val="595918270"/>
                    </a:ext>
                  </a:extLst>
                </a:gridCol>
              </a:tblGrid>
              <a:tr h="408703">
                <a:tc>
                  <a:txBody>
                    <a:bodyPr/>
                    <a:lstStyle/>
                    <a:p>
                      <a:pPr algn="just">
                        <a:spcBef>
                          <a:spcPts val="400"/>
                        </a:spcBef>
                        <a:spcAft>
                          <a:spcPts val="200"/>
                        </a:spcAft>
                        <a:buNone/>
                        <a:tabLst>
                          <a:tab pos="180340" algn="l"/>
                        </a:tabLst>
                      </a:pPr>
                      <a:r>
                        <a:rPr lang="sk-SK" sz="1600" dirty="0">
                          <a:solidFill>
                            <a:schemeClr val="tx1"/>
                          </a:solidFill>
                          <a:effectLst/>
                        </a:rPr>
                        <a:t>Vzdelávacia oblasť</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Vyučovací predmet</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a:solidFill>
                            <a:schemeClr val="tx1"/>
                          </a:solidFill>
                          <a:effectLst/>
                        </a:rPr>
                        <a:t>Úroveň</a:t>
                      </a:r>
                      <a:endParaRPr lang="sk-SK"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3472961"/>
                  </a:ext>
                </a:extLst>
              </a:tr>
              <a:tr h="238712">
                <a:tc rowSpan="2">
                  <a:txBody>
                    <a:bodyPr/>
                    <a:lstStyle/>
                    <a:p>
                      <a:pPr algn="just">
                        <a:spcBef>
                          <a:spcPts val="400"/>
                        </a:spcBef>
                        <a:spcAft>
                          <a:spcPts val="200"/>
                        </a:spcAft>
                        <a:buNone/>
                        <a:tabLst>
                          <a:tab pos="180340" algn="l"/>
                        </a:tabLst>
                      </a:pPr>
                      <a:r>
                        <a:rPr lang="sk-SK" sz="1600" dirty="0">
                          <a:solidFill>
                            <a:schemeClr val="tx1"/>
                          </a:solidFill>
                          <a:effectLst/>
                        </a:rPr>
                        <a:t>Jazyk a komunikácia</a:t>
                      </a:r>
                    </a:p>
                    <a:p>
                      <a:pPr algn="just">
                        <a:spcBef>
                          <a:spcPts val="400"/>
                        </a:spcBef>
                        <a:spcAft>
                          <a:spcPts val="200"/>
                        </a:spcAft>
                        <a:buNone/>
                        <a:tabLst>
                          <a:tab pos="180340" algn="l"/>
                        </a:tabLst>
                      </a:pPr>
                      <a:r>
                        <a:rPr lang="sk-SK" sz="1600" dirty="0">
                          <a:solidFill>
                            <a:schemeClr val="tx1"/>
                          </a:solidFill>
                          <a:effectLst/>
                        </a:rPr>
                        <a:t> </a:t>
                      </a:r>
                      <a:endParaRPr lang="sk-SK" sz="1600" dirty="0">
                        <a:solidFill>
                          <a:schemeClr val="tx1"/>
                        </a:solidFill>
                        <a:effectLst/>
                        <a:latin typeface="Times New Roman" panose="02020603050405020304" pitchFamily="18" charset="0"/>
                      </a:endParaRPr>
                    </a:p>
                  </a:txBody>
                  <a:tcPr marL="68580" marR="68580" marT="0" marB="0"/>
                </a:tc>
                <a:tc>
                  <a:txBody>
                    <a:bodyPr/>
                    <a:lstStyle/>
                    <a:p>
                      <a:pPr>
                        <a:spcBef>
                          <a:spcPts val="400"/>
                        </a:spcBef>
                        <a:spcAft>
                          <a:spcPts val="200"/>
                        </a:spcAft>
                        <a:buNone/>
                        <a:tabLst>
                          <a:tab pos="180340" algn="l"/>
                        </a:tabLst>
                      </a:pPr>
                      <a:r>
                        <a:rPr lang="sk-SK" sz="1600" dirty="0">
                          <a:solidFill>
                            <a:schemeClr val="tx1"/>
                          </a:solidFill>
                          <a:effectLst/>
                        </a:rPr>
                        <a:t>slovenský jazyk a literatúra</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a:solidFill>
                            <a:schemeClr val="tx1"/>
                          </a:solidFill>
                          <a:effectLst/>
                        </a:rPr>
                        <a:t>málo vyhovujúca</a:t>
                      </a:r>
                      <a:endParaRPr lang="sk-SK"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2156408"/>
                  </a:ext>
                </a:extLst>
              </a:tr>
              <a:tr h="238712">
                <a:tc vMerge="1">
                  <a:txBody>
                    <a:bodyPr/>
                    <a:lstStyle/>
                    <a:p>
                      <a:endParaRPr dirty="0"/>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anglický jazyk</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a:solidFill>
                            <a:schemeClr val="tx1"/>
                          </a:solidFill>
                          <a:effectLst/>
                        </a:rPr>
                        <a:t>málo vyhovujúca </a:t>
                      </a:r>
                      <a:endParaRPr lang="sk-SK"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170548"/>
                  </a:ext>
                </a:extLst>
              </a:tr>
              <a:tr h="477423">
                <a:tc>
                  <a:txBody>
                    <a:bodyPr/>
                    <a:lstStyle/>
                    <a:p>
                      <a:pPr>
                        <a:spcBef>
                          <a:spcPts val="400"/>
                        </a:spcBef>
                        <a:spcAft>
                          <a:spcPts val="200"/>
                        </a:spcAft>
                        <a:buNone/>
                        <a:tabLst>
                          <a:tab pos="180340" algn="l"/>
                        </a:tabLst>
                      </a:pPr>
                      <a:r>
                        <a:rPr lang="sk-SK" sz="1600">
                          <a:solidFill>
                            <a:schemeClr val="tx1"/>
                          </a:solidFill>
                          <a:effectLst/>
                        </a:rPr>
                        <a:t>Matematika a práca s informáciami</a:t>
                      </a:r>
                      <a:endParaRPr lang="sk-SK"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matematika</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nevyhovujúca   </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83880300"/>
                  </a:ext>
                </a:extLst>
              </a:tr>
              <a:tr h="238712">
                <a:tc rowSpan="2">
                  <a:txBody>
                    <a:bodyPr/>
                    <a:lstStyle/>
                    <a:p>
                      <a:pPr algn="just">
                        <a:spcBef>
                          <a:spcPts val="400"/>
                        </a:spcBef>
                        <a:spcAft>
                          <a:spcPts val="200"/>
                        </a:spcAft>
                        <a:buNone/>
                        <a:tabLst>
                          <a:tab pos="180340" algn="l"/>
                        </a:tabLst>
                      </a:pPr>
                      <a:r>
                        <a:rPr lang="sk-SK" sz="1600" dirty="0">
                          <a:solidFill>
                            <a:schemeClr val="tx1"/>
                          </a:solidFill>
                          <a:effectLst/>
                        </a:rPr>
                        <a:t>Človek a spoločnosť</a:t>
                      </a:r>
                    </a:p>
                    <a:p>
                      <a:pPr>
                        <a:spcBef>
                          <a:spcPts val="400"/>
                        </a:spcBef>
                        <a:spcAft>
                          <a:spcPts val="200"/>
                        </a:spcAft>
                        <a:buNone/>
                        <a:tabLst>
                          <a:tab pos="180340" algn="l"/>
                        </a:tabLst>
                      </a:pPr>
                      <a:r>
                        <a:rPr lang="sk-SK" sz="1600" dirty="0">
                          <a:solidFill>
                            <a:schemeClr val="tx1"/>
                          </a:solidFill>
                          <a:effectLst/>
                        </a:rPr>
                        <a:t> </a:t>
                      </a:r>
                      <a:endParaRPr lang="sk-SK" sz="1600" dirty="0">
                        <a:solidFill>
                          <a:schemeClr val="tx1"/>
                        </a:solidFill>
                        <a:effectLst/>
                        <a:latin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geografia</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priemerná  </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3764717"/>
                  </a:ext>
                </a:extLst>
              </a:tr>
              <a:tr h="238712">
                <a:tc vMerge="1">
                  <a:txBody>
                    <a:bodyPr/>
                    <a:lstStyle/>
                    <a:p>
                      <a:endParaRPr dirty="0"/>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dejepis</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málo vyhovujúca  </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50457427"/>
                  </a:ext>
                </a:extLst>
              </a:tr>
              <a:tr h="238712">
                <a:tc>
                  <a:txBody>
                    <a:bodyPr/>
                    <a:lstStyle/>
                    <a:p>
                      <a:pPr>
                        <a:spcBef>
                          <a:spcPts val="400"/>
                        </a:spcBef>
                        <a:spcAft>
                          <a:spcPts val="200"/>
                        </a:spcAft>
                        <a:buNone/>
                        <a:tabLst>
                          <a:tab pos="180340" algn="l"/>
                        </a:tabLst>
                      </a:pPr>
                      <a:r>
                        <a:rPr lang="sk-SK" sz="1600">
                          <a:solidFill>
                            <a:schemeClr val="tx1"/>
                          </a:solidFill>
                          <a:effectLst/>
                        </a:rPr>
                        <a:t>Človek a príroda</a:t>
                      </a:r>
                      <a:endParaRPr lang="sk-SK"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chémia</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400"/>
                        </a:spcBef>
                        <a:spcAft>
                          <a:spcPts val="200"/>
                        </a:spcAft>
                        <a:buNone/>
                        <a:tabLst>
                          <a:tab pos="180340" algn="l"/>
                        </a:tabLst>
                      </a:pPr>
                      <a:r>
                        <a:rPr lang="sk-SK" sz="1600" dirty="0">
                          <a:solidFill>
                            <a:schemeClr val="tx1"/>
                          </a:solidFill>
                          <a:effectLst/>
                        </a:rPr>
                        <a:t>málo vyhovujúca </a:t>
                      </a:r>
                      <a:endParaRPr lang="sk-SK"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25373608"/>
                  </a:ext>
                </a:extLst>
              </a:tr>
            </a:tbl>
          </a:graphicData>
        </a:graphic>
      </p:graphicFrame>
    </p:spTree>
    <p:extLst>
      <p:ext uri="{BB962C8B-B14F-4D97-AF65-F5344CB8AC3E}">
        <p14:creationId xmlns:p14="http://schemas.microsoft.com/office/powerpoint/2010/main" val="25983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3136761"/>
              </p:ext>
            </p:extLst>
          </p:nvPr>
        </p:nvGraphicFramePr>
        <p:xfrm>
          <a:off x="614799" y="1283922"/>
          <a:ext cx="11089521"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9" y="307947"/>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5907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02534686"/>
              </p:ext>
            </p:extLst>
          </p:nvPr>
        </p:nvGraphicFramePr>
        <p:xfrm>
          <a:off x="399723" y="161384"/>
          <a:ext cx="11025052" cy="577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Tree>
    <p:extLst>
      <p:ext uri="{BB962C8B-B14F-4D97-AF65-F5344CB8AC3E}">
        <p14:creationId xmlns:p14="http://schemas.microsoft.com/office/powerpoint/2010/main" val="32426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12211687"/>
              </p:ext>
            </p:extLst>
          </p:nvPr>
        </p:nvGraphicFramePr>
        <p:xfrm>
          <a:off x="399723" y="161384"/>
          <a:ext cx="11025052" cy="577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Tree>
    <p:extLst>
      <p:ext uri="{BB962C8B-B14F-4D97-AF65-F5344CB8AC3E}">
        <p14:creationId xmlns:p14="http://schemas.microsoft.com/office/powerpoint/2010/main" val="282623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6774040"/>
              </p:ext>
            </p:extLst>
          </p:nvPr>
        </p:nvGraphicFramePr>
        <p:xfrm>
          <a:off x="614799" y="1283922"/>
          <a:ext cx="10778625" cy="463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1264022" y="210686"/>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752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1696301" y="483914"/>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graphicFrame>
        <p:nvGraphicFramePr>
          <p:cNvPr id="11" name="Tabuľka 10"/>
          <p:cNvGraphicFramePr>
            <a:graphicFrameLocks noGrp="1"/>
          </p:cNvGraphicFramePr>
          <p:nvPr>
            <p:extLst>
              <p:ext uri="{D42A27DB-BD31-4B8C-83A1-F6EECF244321}">
                <p14:modId xmlns:p14="http://schemas.microsoft.com/office/powerpoint/2010/main" val="1213472932"/>
              </p:ext>
            </p:extLst>
          </p:nvPr>
        </p:nvGraphicFramePr>
        <p:xfrm>
          <a:off x="109728" y="1792255"/>
          <a:ext cx="11868912" cy="3145502"/>
        </p:xfrm>
        <a:graphic>
          <a:graphicData uri="http://schemas.openxmlformats.org/drawingml/2006/table">
            <a:tbl>
              <a:tblPr firstRow="1" firstCol="1" bandRow="1">
                <a:tableStyleId>{5C22544A-7EE6-4342-B048-85BDC9FD1C3A}</a:tableStyleId>
              </a:tblPr>
              <a:tblGrid>
                <a:gridCol w="1277238">
                  <a:extLst>
                    <a:ext uri="{9D8B030D-6E8A-4147-A177-3AD203B41FA5}">
                      <a16:colId xmlns:a16="http://schemas.microsoft.com/office/drawing/2014/main" val="261248974"/>
                    </a:ext>
                  </a:extLst>
                </a:gridCol>
                <a:gridCol w="10591674">
                  <a:extLst>
                    <a:ext uri="{9D8B030D-6E8A-4147-A177-3AD203B41FA5}">
                      <a16:colId xmlns:a16="http://schemas.microsoft.com/office/drawing/2014/main" val="713512475"/>
                    </a:ext>
                  </a:extLst>
                </a:gridCol>
              </a:tblGrid>
              <a:tr h="446009">
                <a:tc>
                  <a:txBody>
                    <a:bodyPr/>
                    <a:lstStyle/>
                    <a:p>
                      <a:pPr algn="just">
                        <a:lnSpc>
                          <a:spcPct val="110000"/>
                        </a:lnSpc>
                        <a:spcBef>
                          <a:spcPts val="400"/>
                        </a:spcBef>
                        <a:spcAft>
                          <a:spcPts val="200"/>
                        </a:spcAft>
                      </a:pPr>
                      <a:r>
                        <a:rPr lang="sk-SK" sz="2400" dirty="0">
                          <a:solidFill>
                            <a:schemeClr val="tx1"/>
                          </a:solidFill>
                          <a:effectLst/>
                        </a:rPr>
                        <a:t>Autor</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0000"/>
                        </a:lnSpc>
                        <a:spcBef>
                          <a:spcPts val="400"/>
                        </a:spcBef>
                        <a:spcAft>
                          <a:spcPts val="200"/>
                        </a:spcAft>
                      </a:pPr>
                      <a:r>
                        <a:rPr lang="sk-SK" sz="2400" dirty="0">
                          <a:solidFill>
                            <a:schemeClr val="tx1"/>
                          </a:solidFill>
                          <a:effectLst/>
                        </a:rPr>
                        <a:t>Činnostné</a:t>
                      </a:r>
                      <a:r>
                        <a:rPr lang="sk-SK" sz="2400" dirty="0">
                          <a:effectLst/>
                        </a:rPr>
                        <a:t> </a:t>
                      </a:r>
                      <a:r>
                        <a:rPr lang="sk-SK" sz="2400" dirty="0">
                          <a:solidFill>
                            <a:schemeClr val="tx1"/>
                          </a:solidFill>
                          <a:effectLst/>
                        </a:rPr>
                        <a:t>slovesá</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87554543"/>
                  </a:ext>
                </a:extLst>
              </a:tr>
              <a:tr h="446009">
                <a:tc>
                  <a:txBody>
                    <a:bodyPr/>
                    <a:lstStyle/>
                    <a:p>
                      <a:pPr algn="just">
                        <a:lnSpc>
                          <a:spcPct val="110000"/>
                        </a:lnSpc>
                        <a:spcBef>
                          <a:spcPts val="400"/>
                        </a:spcBef>
                        <a:spcAft>
                          <a:spcPts val="200"/>
                        </a:spcAft>
                      </a:pPr>
                      <a:r>
                        <a:rPr lang="sk-SK" sz="2400" dirty="0" err="1">
                          <a:solidFill>
                            <a:schemeClr val="tx1"/>
                          </a:solidFill>
                          <a:effectLst/>
                        </a:rPr>
                        <a:t>Bloom</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0000"/>
                        </a:lnSpc>
                        <a:spcBef>
                          <a:spcPts val="400"/>
                        </a:spcBef>
                        <a:spcAft>
                          <a:spcPts val="200"/>
                        </a:spcAft>
                      </a:pPr>
                      <a:r>
                        <a:rPr lang="sk-SK" sz="2400" dirty="0">
                          <a:effectLst/>
                        </a:rPr>
                        <a:t>vedomosti – pochopenie – aplikácia – analýza – syntéza – hodnotenie</a:t>
                      </a:r>
                      <a:endParaRPr lang="sk-SK"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735867"/>
                  </a:ext>
                </a:extLst>
              </a:tr>
              <a:tr h="446009">
                <a:tc>
                  <a:txBody>
                    <a:bodyPr/>
                    <a:lstStyle/>
                    <a:p>
                      <a:pPr algn="just">
                        <a:lnSpc>
                          <a:spcPct val="110000"/>
                        </a:lnSpc>
                        <a:spcBef>
                          <a:spcPts val="400"/>
                        </a:spcBef>
                        <a:spcAft>
                          <a:spcPts val="200"/>
                        </a:spcAft>
                      </a:pPr>
                      <a:r>
                        <a:rPr lang="sk-SK" sz="2400" dirty="0" err="1">
                          <a:solidFill>
                            <a:schemeClr val="tx1"/>
                          </a:solidFill>
                          <a:effectLst/>
                        </a:rPr>
                        <a:t>Sandres</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0000"/>
                        </a:lnSpc>
                        <a:spcBef>
                          <a:spcPts val="400"/>
                        </a:spcBef>
                        <a:spcAft>
                          <a:spcPts val="200"/>
                        </a:spcAft>
                      </a:pPr>
                      <a:r>
                        <a:rPr lang="sk-SK" sz="2400" dirty="0">
                          <a:effectLst/>
                        </a:rPr>
                        <a:t>pamäť – </a:t>
                      </a:r>
                      <a:r>
                        <a:rPr lang="sk-SK" sz="2400" dirty="0" err="1">
                          <a:effectLst/>
                        </a:rPr>
                        <a:t>translácia</a:t>
                      </a:r>
                      <a:r>
                        <a:rPr lang="sk-SK" sz="2400" dirty="0">
                          <a:effectLst/>
                        </a:rPr>
                        <a:t> – interpretácia – aplikácia – analýza – syntéza – hodnotenie</a:t>
                      </a:r>
                      <a:endParaRPr lang="sk-SK"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28261277"/>
                  </a:ext>
                </a:extLst>
              </a:tr>
              <a:tr h="446009">
                <a:tc>
                  <a:txBody>
                    <a:bodyPr/>
                    <a:lstStyle/>
                    <a:p>
                      <a:pPr algn="just">
                        <a:lnSpc>
                          <a:spcPct val="110000"/>
                        </a:lnSpc>
                        <a:spcBef>
                          <a:spcPts val="400"/>
                        </a:spcBef>
                        <a:spcAft>
                          <a:spcPts val="200"/>
                        </a:spcAft>
                      </a:pPr>
                      <a:r>
                        <a:rPr lang="sk-SK" sz="2400" dirty="0" err="1">
                          <a:solidFill>
                            <a:schemeClr val="tx1"/>
                          </a:solidFill>
                          <a:effectLst/>
                        </a:rPr>
                        <a:t>Ascher</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0000"/>
                        </a:lnSpc>
                        <a:spcBef>
                          <a:spcPts val="400"/>
                        </a:spcBef>
                        <a:spcAft>
                          <a:spcPts val="200"/>
                        </a:spcAft>
                      </a:pPr>
                      <a:r>
                        <a:rPr lang="sk-SK" sz="2400" dirty="0">
                          <a:effectLst/>
                        </a:rPr>
                        <a:t>pamäť – uvažovanie – hodnotenie – tvorivé myslenie</a:t>
                      </a:r>
                      <a:endParaRPr lang="sk-SK"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71363467"/>
                  </a:ext>
                </a:extLst>
              </a:tr>
              <a:tr h="446009">
                <a:tc>
                  <a:txBody>
                    <a:bodyPr/>
                    <a:lstStyle/>
                    <a:p>
                      <a:pPr algn="just">
                        <a:lnSpc>
                          <a:spcPct val="110000"/>
                        </a:lnSpc>
                        <a:spcBef>
                          <a:spcPts val="400"/>
                        </a:spcBef>
                        <a:spcAft>
                          <a:spcPts val="200"/>
                        </a:spcAft>
                      </a:pPr>
                      <a:r>
                        <a:rPr lang="sk-SK" sz="2400" dirty="0" err="1">
                          <a:solidFill>
                            <a:schemeClr val="tx1"/>
                          </a:solidFill>
                          <a:effectLst/>
                        </a:rPr>
                        <a:t>Carner</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0000"/>
                        </a:lnSpc>
                        <a:spcBef>
                          <a:spcPts val="400"/>
                        </a:spcBef>
                        <a:spcAft>
                          <a:spcPts val="200"/>
                        </a:spcAft>
                      </a:pPr>
                      <a:r>
                        <a:rPr lang="sk-SK" sz="2400" dirty="0">
                          <a:effectLst/>
                        </a:rPr>
                        <a:t>konkrétnosť – abstraktnosť – tvorivosť</a:t>
                      </a:r>
                      <a:endParaRPr lang="sk-SK"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68556284"/>
                  </a:ext>
                </a:extLst>
              </a:tr>
              <a:tr h="915457">
                <a:tc>
                  <a:txBody>
                    <a:bodyPr/>
                    <a:lstStyle/>
                    <a:p>
                      <a:pPr algn="just">
                        <a:lnSpc>
                          <a:spcPct val="110000"/>
                        </a:lnSpc>
                        <a:spcBef>
                          <a:spcPts val="400"/>
                        </a:spcBef>
                        <a:spcAft>
                          <a:spcPts val="200"/>
                        </a:spcAft>
                      </a:pPr>
                      <a:r>
                        <a:rPr lang="sk-SK" sz="2400" dirty="0">
                          <a:solidFill>
                            <a:schemeClr val="tx1"/>
                          </a:solidFill>
                          <a:effectLst/>
                        </a:rPr>
                        <a:t>Pate, </a:t>
                      </a:r>
                      <a:r>
                        <a:rPr lang="sk-SK" sz="2400" dirty="0" err="1">
                          <a:solidFill>
                            <a:schemeClr val="tx1"/>
                          </a:solidFill>
                          <a:effectLst/>
                        </a:rPr>
                        <a:t>Bremer</a:t>
                      </a:r>
                      <a:endParaRPr lang="sk-SK"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0000"/>
                        </a:lnSpc>
                        <a:spcBef>
                          <a:spcPts val="400"/>
                        </a:spcBef>
                        <a:spcAft>
                          <a:spcPts val="200"/>
                        </a:spcAft>
                      </a:pPr>
                      <a:r>
                        <a:rPr lang="sk-SK" sz="2400" dirty="0">
                          <a:effectLst/>
                        </a:rPr>
                        <a:t>konvergencia – divergencia</a:t>
                      </a:r>
                      <a:endParaRPr lang="sk-SK"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21256902"/>
                  </a:ext>
                </a:extLst>
              </a:tr>
            </a:tbl>
          </a:graphicData>
        </a:graphic>
      </p:graphicFrame>
      <p:sp>
        <p:nvSpPr>
          <p:cNvPr id="12" name="Rectangle 1"/>
          <p:cNvSpPr>
            <a:spLocks noChangeArrowheads="1"/>
          </p:cNvSpPr>
          <p:nvPr/>
        </p:nvSpPr>
        <p:spPr bwMode="auto">
          <a:xfrm>
            <a:off x="3539363" y="675144"/>
            <a:ext cx="50096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2000" b="1" i="0" u="none" strike="noStrike" cap="none" normalizeH="0" baseline="0" dirty="0" bmk="_Toc111712537">
                <a:ln>
                  <a:noFill/>
                </a:ln>
                <a:solidFill>
                  <a:srgbClr val="404040"/>
                </a:solidFill>
                <a:effectLst/>
                <a:latin typeface="Calibri" panose="020F0502020204030204" pitchFamily="34" charset="0"/>
                <a:ea typeface="Times New Roman" panose="02020603050405020304" pitchFamily="18" charset="0"/>
                <a:cs typeface="Arial" panose="020B0604020202020204" pitchFamily="34" charset="0"/>
              </a:rPr>
              <a:t>Kategórie taxonómií cieľov podľa K. C. </a:t>
            </a:r>
            <a:r>
              <a:rPr kumimoji="0" lang="sk-SK" altLang="sk-SK" sz="2000" b="1" i="0" u="none" strike="noStrike" cap="none" normalizeH="0" baseline="0" dirty="0" err="1" bmk="_Toc111712537">
                <a:ln>
                  <a:noFill/>
                </a:ln>
                <a:solidFill>
                  <a:srgbClr val="404040"/>
                </a:solidFill>
                <a:effectLst/>
                <a:latin typeface="Calibri" panose="020F0502020204030204" pitchFamily="34" charset="0"/>
                <a:ea typeface="Times New Roman" panose="02020603050405020304" pitchFamily="18" charset="0"/>
                <a:cs typeface="Arial" panose="020B0604020202020204" pitchFamily="34" charset="0"/>
              </a:rPr>
              <a:t>Lewisa</a:t>
            </a:r>
            <a:endParaRPr kumimoji="0" lang="sk-SK" altLang="sk-SK"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1606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66486422"/>
              </p:ext>
            </p:extLst>
          </p:nvPr>
        </p:nvGraphicFramePr>
        <p:xfrm>
          <a:off x="614798" y="1158239"/>
          <a:ext cx="10668898" cy="5172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269338"/>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5980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1508849" y="221054"/>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Sebahodnotenie a hodnotenie z didaktického hľadiska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3" name="Obdĺžnik 2"/>
          <p:cNvSpPr/>
          <p:nvPr/>
        </p:nvSpPr>
        <p:spPr>
          <a:xfrm>
            <a:off x="923544" y="1516448"/>
            <a:ext cx="9866376" cy="2031325"/>
          </a:xfrm>
          <a:prstGeom prst="rect">
            <a:avLst/>
          </a:prstGeom>
        </p:spPr>
        <p:txBody>
          <a:bodyPr wrap="square">
            <a:spAutoFit/>
          </a:bodyPr>
          <a:lstStyle/>
          <a:p>
            <a:pPr marL="285750" indent="-285750">
              <a:buFont typeface="Wingdings" panose="05000000000000000000" pitchFamily="2" charset="2"/>
              <a:buChar char="ü"/>
            </a:pPr>
            <a:r>
              <a:rPr lang="sk-SK" dirty="0"/>
              <a:t>dôležitá kompetencia v sociálnej, pracovnej, občianskej oblasti</a:t>
            </a:r>
          </a:p>
          <a:p>
            <a:pPr marL="285750" indent="-285750">
              <a:buFont typeface="Wingdings" panose="05000000000000000000" pitchFamily="2" charset="2"/>
              <a:buChar char="ü"/>
            </a:pPr>
            <a:r>
              <a:rPr lang="sk-SK" dirty="0"/>
              <a:t>stanovenie si reálnych cieľov a ich splnenie</a:t>
            </a:r>
          </a:p>
          <a:p>
            <a:pPr marL="285750" indent="-285750">
              <a:buFont typeface="Wingdings" panose="05000000000000000000" pitchFamily="2" charset="2"/>
              <a:buChar char="ü"/>
            </a:pPr>
            <a:r>
              <a:rPr lang="sk-SK" dirty="0"/>
              <a:t>uvedomenie si vlastných kvalít, silných a slabých stránok, učí žiakov samostatnosti, rozvíja kritické myslenie a vytvára priestor pre zmysluplnú, pohotovú a plynulú komunikáciu žiakov, diskusiu a stanovenie vecných argumentov</a:t>
            </a:r>
          </a:p>
          <a:p>
            <a:pPr marL="285750" indent="-285750">
              <a:buFont typeface="Wingdings" panose="05000000000000000000" pitchFamily="2" charset="2"/>
              <a:buChar char="ü"/>
            </a:pPr>
            <a:r>
              <a:rPr lang="sk-SK" dirty="0"/>
              <a:t>dlhodobý proces, závisí od kognitívneho vývoja žiaka</a:t>
            </a:r>
          </a:p>
          <a:p>
            <a:pPr marL="285750" indent="-285750">
              <a:buFont typeface="Wingdings" panose="05000000000000000000" pitchFamily="2" charset="2"/>
              <a:buChar char="ü"/>
            </a:pPr>
            <a:r>
              <a:rPr lang="sk-SK" dirty="0"/>
              <a:t>najvyššia úroveň myslenia človeka (</a:t>
            </a:r>
            <a:r>
              <a:rPr lang="sk-SK" dirty="0" err="1"/>
              <a:t>Bloomova</a:t>
            </a:r>
            <a:r>
              <a:rPr lang="sk-SK" dirty="0"/>
              <a:t> taxonómia)</a:t>
            </a:r>
          </a:p>
        </p:txBody>
      </p:sp>
      <p:graphicFrame>
        <p:nvGraphicFramePr>
          <p:cNvPr id="9" name="Diagram 8"/>
          <p:cNvGraphicFramePr/>
          <p:nvPr>
            <p:extLst>
              <p:ext uri="{D42A27DB-BD31-4B8C-83A1-F6EECF244321}">
                <p14:modId xmlns:p14="http://schemas.microsoft.com/office/powerpoint/2010/main" val="4127238752"/>
              </p:ext>
            </p:extLst>
          </p:nvPr>
        </p:nvGraphicFramePr>
        <p:xfrm>
          <a:off x="349504" y="4361688"/>
          <a:ext cx="5136896" cy="2624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809120315"/>
              </p:ext>
            </p:extLst>
          </p:nvPr>
        </p:nvGraphicFramePr>
        <p:xfrm>
          <a:off x="5653024" y="2885459"/>
          <a:ext cx="5136896" cy="26244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7004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64043907"/>
              </p:ext>
            </p:extLst>
          </p:nvPr>
        </p:nvGraphicFramePr>
        <p:xfrm>
          <a:off x="915706" y="1627553"/>
          <a:ext cx="10505150" cy="496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825573" y="697118"/>
            <a:ext cx="10685416" cy="930435"/>
            <a:chOff x="0" y="5457905"/>
            <a:chExt cx="10685416" cy="930435"/>
          </a:xfrm>
          <a:scene3d>
            <a:camera prst="orthographicFront"/>
            <a:lightRig rig="threePt" dir="t">
              <a:rot lat="0" lon="0" rev="7500000"/>
            </a:lightRig>
          </a:scene3d>
        </p:grpSpPr>
        <p:sp>
          <p:nvSpPr>
            <p:cNvPr id="7" name="Obdĺžnik 6"/>
            <p:cNvSpPr/>
            <p:nvPr/>
          </p:nvSpPr>
          <p:spPr>
            <a:xfrm>
              <a:off x="0" y="5457905"/>
              <a:ext cx="10685416" cy="930435"/>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BlokTextu 7"/>
            <p:cNvSpPr txBox="1"/>
            <p:nvPr/>
          </p:nvSpPr>
          <p:spPr>
            <a:xfrm>
              <a:off x="0" y="5457905"/>
              <a:ext cx="10685416" cy="9304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sk-SK" sz="1600" b="1" i="1" kern="1200" dirty="0">
                  <a:solidFill>
                    <a:schemeClr val="tx1"/>
                  </a:solidFill>
                </a:rPr>
                <a:t>Sebahodnotenie je náročný proces, pri ktorom žiakovi pomáhajú otázky:</a:t>
              </a:r>
            </a:p>
            <a:p>
              <a:pPr lvl="0" algn="ctr" defTabSz="711200" rtl="0">
                <a:lnSpc>
                  <a:spcPct val="90000"/>
                </a:lnSpc>
                <a:spcBef>
                  <a:spcPct val="0"/>
                </a:spcBef>
                <a:spcAft>
                  <a:spcPct val="35000"/>
                </a:spcAft>
              </a:pPr>
              <a:r>
                <a:rPr lang="sk-SK" sz="1600" b="1" i="1" kern="1200" dirty="0">
                  <a:solidFill>
                    <a:schemeClr val="tx1"/>
                  </a:solidFill>
                </a:rPr>
                <a:t> napr. Čo som sa naučil? Čo sa mi v škole darí? Čo môžem ešte vylepšiť? Čo mi ešte robí problémy? Čo urobiť, aby som mal lepšiu známku v …? Prečo ma učiteľ ohodnotil tak, ako ma ohodnotil? Prečo moja práca nedopadla dobre?</a:t>
              </a:r>
            </a:p>
          </p:txBody>
        </p:sp>
      </p:grpSp>
    </p:spTree>
    <p:extLst>
      <p:ext uri="{BB962C8B-B14F-4D97-AF65-F5344CB8AC3E}">
        <p14:creationId xmlns:p14="http://schemas.microsoft.com/office/powerpoint/2010/main" val="163565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945355" y="1635159"/>
            <a:ext cx="8650941" cy="1569660"/>
          </a:xfrm>
          <a:prstGeom prst="rect">
            <a:avLst/>
          </a:prstGeom>
          <a:noFill/>
          <a:ln>
            <a:noFill/>
          </a:ln>
        </p:spPr>
        <p:txBody>
          <a:bodyPr wrap="square" rtlCol="0">
            <a:spAutoFit/>
          </a:bodyPr>
          <a:lstStyle/>
          <a:p>
            <a:pPr algn="ctr"/>
            <a:r>
              <a:rPr lang="sk-SK" sz="3200" b="1" cap="all" dirty="0">
                <a:solidFill>
                  <a:schemeClr val="accent5">
                    <a:lumMod val="75000"/>
                  </a:schemeClr>
                </a:solidFill>
              </a:rPr>
              <a:t>Správa o inšpekčnej činnosti </a:t>
            </a:r>
          </a:p>
          <a:p>
            <a:pPr algn="ctr"/>
            <a:r>
              <a:rPr lang="sk-SK" sz="3200" b="1" cap="all" dirty="0">
                <a:solidFill>
                  <a:schemeClr val="accent5">
                    <a:lumMod val="75000"/>
                  </a:schemeClr>
                </a:solidFill>
              </a:rPr>
              <a:t>ŠIC Nitra v školskom roku 2024 </a:t>
            </a:r>
            <a:r>
              <a:rPr lang="sk-SK" sz="3200" b="1" cap="all" dirty="0" smtClean="0">
                <a:solidFill>
                  <a:schemeClr val="accent5">
                    <a:lumMod val="75000"/>
                  </a:schemeClr>
                </a:solidFill>
              </a:rPr>
              <a:t>– 2025 </a:t>
            </a:r>
          </a:p>
          <a:p>
            <a:pPr algn="ctr"/>
            <a:r>
              <a:rPr lang="sk-SK" sz="3200" b="1" cap="all" dirty="0" smtClean="0">
                <a:solidFill>
                  <a:schemeClr val="accent5">
                    <a:lumMod val="75000"/>
                  </a:schemeClr>
                </a:solidFill>
              </a:rPr>
              <a:t>V základných školách</a:t>
            </a:r>
            <a:endParaRPr lang="sk-SK" sz="3200" cap="all" dirty="0">
              <a:solidFill>
                <a:schemeClr val="accent5">
                  <a:lumMod val="75000"/>
                </a:schemeClr>
              </a:solidFill>
            </a:endParaRPr>
          </a:p>
        </p:txBody>
      </p:sp>
      <p:grpSp>
        <p:nvGrpSpPr>
          <p:cNvPr id="14" name="Skupina 13"/>
          <p:cNvGrpSpPr/>
          <p:nvPr/>
        </p:nvGrpSpPr>
        <p:grpSpPr>
          <a:xfrm>
            <a:off x="2475345" y="0"/>
            <a:ext cx="18473" cy="6858000"/>
            <a:chOff x="2475345" y="0"/>
            <a:chExt cx="18473" cy="6858000"/>
          </a:xfrm>
        </p:grpSpPr>
        <p:cxnSp>
          <p:nvCxnSpPr>
            <p:cNvPr id="6" name="Rovná spojnica 5"/>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ovná spojnica 9"/>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Obrázok 8"/>
          <p:cNvPicPr>
            <a:picLocks noChangeAspect="1"/>
          </p:cNvPicPr>
          <p:nvPr/>
        </p:nvPicPr>
        <p:blipFill rotWithShape="1">
          <a:blip r:embed="rId3"/>
          <a:srcRect t="11490"/>
          <a:stretch/>
        </p:blipFill>
        <p:spPr>
          <a:xfrm>
            <a:off x="182869" y="792386"/>
            <a:ext cx="2155316" cy="1038351"/>
          </a:xfrm>
          <a:prstGeom prst="rect">
            <a:avLst/>
          </a:prstGeom>
        </p:spPr>
      </p:pic>
      <p:pic>
        <p:nvPicPr>
          <p:cNvPr id="11" name="Obrázok 10"/>
          <p:cNvPicPr>
            <a:picLocks noChangeAspect="1"/>
          </p:cNvPicPr>
          <p:nvPr/>
        </p:nvPicPr>
        <p:blipFill>
          <a:blip r:embed="rId4"/>
          <a:stretch>
            <a:fillRect/>
          </a:stretch>
        </p:blipFill>
        <p:spPr>
          <a:xfrm>
            <a:off x="236688" y="4094719"/>
            <a:ext cx="2047677" cy="1499562"/>
          </a:xfrm>
          <a:prstGeom prst="rect">
            <a:avLst/>
          </a:prstGeom>
        </p:spPr>
      </p:pic>
    </p:spTree>
    <p:extLst>
      <p:ext uri="{BB962C8B-B14F-4D97-AF65-F5344CB8AC3E}">
        <p14:creationId xmlns:p14="http://schemas.microsoft.com/office/powerpoint/2010/main" val="217546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2065211" y="406360"/>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Čo získava učiteľ a žiak vďaka sebareflexii a sebahodnoteniu?</a:t>
              </a:r>
            </a:p>
          </p:txBody>
        </p:sp>
      </p:grpSp>
      <p:graphicFrame>
        <p:nvGraphicFramePr>
          <p:cNvPr id="4" name="Diagram 3"/>
          <p:cNvGraphicFramePr/>
          <p:nvPr>
            <p:extLst>
              <p:ext uri="{D42A27DB-BD31-4B8C-83A1-F6EECF244321}">
                <p14:modId xmlns:p14="http://schemas.microsoft.com/office/powerpoint/2010/main" val="2610453657"/>
              </p:ext>
            </p:extLst>
          </p:nvPr>
        </p:nvGraphicFramePr>
        <p:xfrm>
          <a:off x="651256" y="1597491"/>
          <a:ext cx="5484368" cy="4108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BlokTextu 10"/>
          <p:cNvSpPr txBox="1"/>
          <p:nvPr/>
        </p:nvSpPr>
        <p:spPr>
          <a:xfrm>
            <a:off x="1618488" y="3347720"/>
            <a:ext cx="1316736" cy="892552"/>
          </a:xfrm>
          <a:prstGeom prst="rect">
            <a:avLst/>
          </a:prstGeom>
          <a:noFill/>
        </p:spPr>
        <p:txBody>
          <a:bodyPr wrap="square" rtlCol="0">
            <a:spAutoFit/>
          </a:bodyPr>
          <a:lstStyle/>
          <a:p>
            <a:pPr algn="ctr"/>
            <a:r>
              <a:rPr lang="sk-SK" sz="2600" dirty="0"/>
              <a:t>Žiak </a:t>
            </a:r>
          </a:p>
          <a:p>
            <a:pPr algn="ctr"/>
            <a:r>
              <a:rPr lang="sk-SK" sz="2600" dirty="0"/>
              <a:t>sa naučí</a:t>
            </a:r>
          </a:p>
        </p:txBody>
      </p:sp>
      <p:graphicFrame>
        <p:nvGraphicFramePr>
          <p:cNvPr id="12" name="Diagram 11"/>
          <p:cNvGraphicFramePr/>
          <p:nvPr>
            <p:extLst>
              <p:ext uri="{D42A27DB-BD31-4B8C-83A1-F6EECF244321}">
                <p14:modId xmlns:p14="http://schemas.microsoft.com/office/powerpoint/2010/main" val="566427494"/>
              </p:ext>
            </p:extLst>
          </p:nvPr>
        </p:nvGraphicFramePr>
        <p:xfrm>
          <a:off x="6024880" y="1549101"/>
          <a:ext cx="5484368" cy="41083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BlokTextu 12"/>
          <p:cNvSpPr txBox="1"/>
          <p:nvPr/>
        </p:nvSpPr>
        <p:spPr>
          <a:xfrm>
            <a:off x="7102856" y="3347720"/>
            <a:ext cx="1325881" cy="892552"/>
          </a:xfrm>
          <a:prstGeom prst="rect">
            <a:avLst/>
          </a:prstGeom>
          <a:noFill/>
        </p:spPr>
        <p:txBody>
          <a:bodyPr wrap="square" rtlCol="0">
            <a:spAutoFit/>
          </a:bodyPr>
          <a:lstStyle/>
          <a:p>
            <a:r>
              <a:rPr lang="sk-SK" sz="2600" dirty="0"/>
              <a:t>Učiteľ </a:t>
            </a:r>
          </a:p>
          <a:p>
            <a:r>
              <a:rPr lang="sk-SK" sz="2600" dirty="0"/>
              <a:t>sa naučí</a:t>
            </a:r>
          </a:p>
        </p:txBody>
      </p:sp>
    </p:spTree>
    <p:extLst>
      <p:ext uri="{BB962C8B-B14F-4D97-AF65-F5344CB8AC3E}">
        <p14:creationId xmlns:p14="http://schemas.microsoft.com/office/powerpoint/2010/main" val="72602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92263874"/>
              </p:ext>
            </p:extLst>
          </p:nvPr>
        </p:nvGraphicFramePr>
        <p:xfrm>
          <a:off x="614798" y="1283922"/>
          <a:ext cx="10428591"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210686"/>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7427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aphicFrame>
        <p:nvGraphicFramePr>
          <p:cNvPr id="3" name="Diagram 2"/>
          <p:cNvGraphicFramePr/>
          <p:nvPr>
            <p:extLst>
              <p:ext uri="{D42A27DB-BD31-4B8C-83A1-F6EECF244321}">
                <p14:modId xmlns:p14="http://schemas.microsoft.com/office/powerpoint/2010/main" val="1513565594"/>
              </p:ext>
            </p:extLst>
          </p:nvPr>
        </p:nvGraphicFramePr>
        <p:xfrm>
          <a:off x="1353312" y="320040"/>
          <a:ext cx="9838944" cy="6122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657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27913291"/>
              </p:ext>
            </p:extLst>
          </p:nvPr>
        </p:nvGraphicFramePr>
        <p:xfrm>
          <a:off x="1302416" y="1566606"/>
          <a:ext cx="9740973" cy="455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357973" y="313940"/>
            <a:ext cx="10685416" cy="930435"/>
            <a:chOff x="0" y="5457905"/>
            <a:chExt cx="10685416" cy="930435"/>
          </a:xfrm>
          <a:scene3d>
            <a:camera prst="orthographicFront"/>
            <a:lightRig rig="threePt" dir="t">
              <a:rot lat="0" lon="0" rev="7500000"/>
            </a:lightRig>
          </a:scene3d>
        </p:grpSpPr>
        <p:sp>
          <p:nvSpPr>
            <p:cNvPr id="7" name="Obdĺžnik 6"/>
            <p:cNvSpPr/>
            <p:nvPr/>
          </p:nvSpPr>
          <p:spPr>
            <a:xfrm>
              <a:off x="0" y="5457905"/>
              <a:ext cx="10685416" cy="930435"/>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BlokTextu 7"/>
            <p:cNvSpPr txBox="1"/>
            <p:nvPr/>
          </p:nvSpPr>
          <p:spPr>
            <a:xfrm>
              <a:off x="0" y="5457905"/>
              <a:ext cx="10685416" cy="9304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endParaRPr lang="sk-SK" sz="1600" b="1" i="1" kern="1200" dirty="0">
                <a:solidFill>
                  <a:schemeClr val="tx1"/>
                </a:solidFill>
              </a:endParaRPr>
            </a:p>
          </p:txBody>
        </p:sp>
      </p:grpSp>
      <p:sp>
        <p:nvSpPr>
          <p:cNvPr id="3" name="Obdĺžnik 2"/>
          <p:cNvSpPr/>
          <p:nvPr/>
        </p:nvSpPr>
        <p:spPr>
          <a:xfrm>
            <a:off x="493173" y="537446"/>
            <a:ext cx="10550216" cy="369332"/>
          </a:xfrm>
          <a:prstGeom prst="rect">
            <a:avLst/>
          </a:prstGeom>
        </p:spPr>
        <p:txBody>
          <a:bodyPr wrap="square">
            <a:spAutoFit/>
          </a:bodyPr>
          <a:lstStyle/>
          <a:p>
            <a:r>
              <a:rPr lang="sk-SK" b="1" dirty="0"/>
              <a:t>Hodnotenie sa stáva </a:t>
            </a:r>
            <a:r>
              <a:rPr lang="sk-SK" b="1" dirty="0" err="1"/>
              <a:t>formatívnym</a:t>
            </a:r>
            <a:r>
              <a:rPr lang="sk-SK" b="1" dirty="0"/>
              <a:t>, keď sa aktivity vo vyučovaní prispôsobujú tak, aby naplnili potreby žiakov</a:t>
            </a:r>
            <a:r>
              <a:rPr lang="sk-SK" dirty="0"/>
              <a:t>.</a:t>
            </a:r>
          </a:p>
        </p:txBody>
      </p:sp>
    </p:spTree>
    <p:extLst>
      <p:ext uri="{BB962C8B-B14F-4D97-AF65-F5344CB8AC3E}">
        <p14:creationId xmlns:p14="http://schemas.microsoft.com/office/powerpoint/2010/main" val="204840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00845491"/>
              </p:ext>
            </p:extLst>
          </p:nvPr>
        </p:nvGraphicFramePr>
        <p:xfrm>
          <a:off x="347472" y="1028047"/>
          <a:ext cx="11539728" cy="547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266248747"/>
              </p:ext>
            </p:extLst>
          </p:nvPr>
        </p:nvGraphicFramePr>
        <p:xfrm>
          <a:off x="200498" y="149787"/>
          <a:ext cx="5129349" cy="6094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2069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86477647"/>
              </p:ext>
            </p:extLst>
          </p:nvPr>
        </p:nvGraphicFramePr>
        <p:xfrm>
          <a:off x="614798" y="1283921"/>
          <a:ext cx="10428591" cy="516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Riadenie školy – vypracovanie </a:t>
              </a:r>
              <a:r>
                <a:rPr lang="sk-SK" sz="2000" b="1" kern="1200"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ŠkVP</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3981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9635337"/>
              </p:ext>
            </p:extLst>
          </p:nvPr>
        </p:nvGraphicFramePr>
        <p:xfrm>
          <a:off x="614798" y="1283922"/>
          <a:ext cx="10428591"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07947"/>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Riadenie školy – vypracovanie </a:t>
              </a:r>
              <a:r>
                <a:rPr lang="sk-SK" sz="2000" b="1" kern="1200"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ŠkVP</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2773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4066544"/>
              </p:ext>
            </p:extLst>
          </p:nvPr>
        </p:nvGraphicFramePr>
        <p:xfrm>
          <a:off x="614798" y="1283922"/>
          <a:ext cx="10428591"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
        <p:nvSpPr>
          <p:cNvPr id="2" name="Obdĺžnik 1"/>
          <p:cNvSpPr/>
          <p:nvPr/>
        </p:nvSpPr>
        <p:spPr>
          <a:xfrm>
            <a:off x="5377744" y="6486546"/>
            <a:ext cx="1837106" cy="276999"/>
          </a:xfrm>
          <a:prstGeom prst="rect">
            <a:avLst/>
          </a:prstGeom>
        </p:spPr>
        <p:txBody>
          <a:bodyPr wrap="none">
            <a:spAutoFit/>
          </a:bodyPr>
          <a:lstStyle/>
          <a:p>
            <a:pPr lvl="0" algn="ctr"/>
            <a:r>
              <a:rPr lang="sk-SK" sz="1200" dirty="0">
                <a:solidFill>
                  <a:prstClr val="black">
                    <a:tint val="75000"/>
                  </a:prstClr>
                </a:solidFill>
              </a:rPr>
              <a:t>© Štátna školská inšpekcia</a:t>
            </a:r>
          </a:p>
        </p:txBody>
      </p:sp>
      <p:grpSp>
        <p:nvGrpSpPr>
          <p:cNvPr id="6" name="Skupina 5"/>
          <p:cNvGrpSpPr/>
          <p:nvPr/>
        </p:nvGrpSpPr>
        <p:grpSpPr>
          <a:xfrm>
            <a:off x="614798" y="210686"/>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Riadenie školy – pedagogické riadenie – dokumentácia žiakov so ŠVVP, PO, </a:t>
              </a:r>
              <a:r>
                <a:rPr lang="sk-SK" sz="2000" b="1" kern="1200"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InV</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44881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7089302"/>
              </p:ext>
            </p:extLst>
          </p:nvPr>
        </p:nvGraphicFramePr>
        <p:xfrm>
          <a:off x="614798" y="1283922"/>
          <a:ext cx="10428591" cy="463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
        <p:nvSpPr>
          <p:cNvPr id="2" name="Obdĺžnik 1"/>
          <p:cNvSpPr/>
          <p:nvPr/>
        </p:nvSpPr>
        <p:spPr>
          <a:xfrm>
            <a:off x="5377744" y="6486546"/>
            <a:ext cx="1837106" cy="276999"/>
          </a:xfrm>
          <a:prstGeom prst="rect">
            <a:avLst/>
          </a:prstGeom>
        </p:spPr>
        <p:txBody>
          <a:bodyPr wrap="none">
            <a:spAutoFit/>
          </a:bodyPr>
          <a:lstStyle/>
          <a:p>
            <a:pPr lvl="0" algn="ctr"/>
            <a:r>
              <a:rPr lang="sk-SK" sz="1200" dirty="0">
                <a:solidFill>
                  <a:prstClr val="black">
                    <a:tint val="75000"/>
                  </a:prstClr>
                </a:solidFill>
              </a:rPr>
              <a:t>© Štátna školská inšpekcia</a:t>
            </a:r>
          </a:p>
        </p:txBody>
      </p:sp>
      <p:grpSp>
        <p:nvGrpSpPr>
          <p:cNvPr id="6" name="Skupina 5"/>
          <p:cNvGrpSpPr/>
          <p:nvPr/>
        </p:nvGrpSpPr>
        <p:grpSpPr>
          <a:xfrm>
            <a:off x="614798" y="307947"/>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Riadenie školy – vnútorný systém hodnotenia a klasifikácie</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0130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33269356"/>
              </p:ext>
            </p:extLst>
          </p:nvPr>
        </p:nvGraphicFramePr>
        <p:xfrm>
          <a:off x="614798" y="1283922"/>
          <a:ext cx="10428591"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
        <p:nvSpPr>
          <p:cNvPr id="2" name="Obdĺžnik 1"/>
          <p:cNvSpPr/>
          <p:nvPr/>
        </p:nvSpPr>
        <p:spPr>
          <a:xfrm>
            <a:off x="5377744" y="6486546"/>
            <a:ext cx="1837106" cy="276999"/>
          </a:xfrm>
          <a:prstGeom prst="rect">
            <a:avLst/>
          </a:prstGeom>
        </p:spPr>
        <p:txBody>
          <a:bodyPr wrap="none">
            <a:spAutoFit/>
          </a:bodyPr>
          <a:lstStyle/>
          <a:p>
            <a:pPr lvl="0" algn="ctr"/>
            <a:r>
              <a:rPr lang="sk-SK" sz="1200" dirty="0">
                <a:solidFill>
                  <a:prstClr val="black">
                    <a:tint val="75000"/>
                  </a:prstClr>
                </a:solidFill>
              </a:rPr>
              <a:t>© Štátna školská inšpekcia</a:t>
            </a:r>
          </a:p>
        </p:txBody>
      </p:sp>
      <p:grpSp>
        <p:nvGrpSpPr>
          <p:cNvPr id="6" name="Skupina 5"/>
          <p:cNvGrpSpPr/>
          <p:nvPr/>
        </p:nvGrpSpPr>
        <p:grpSpPr>
          <a:xfrm>
            <a:off x="614798" y="210686"/>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Riadenie školy – služby školy</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0988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Inšpekcie realizované v základných  školách</a:t>
            </a:r>
          </a:p>
        </p:txBody>
      </p:sp>
      <p:grpSp>
        <p:nvGrpSpPr>
          <p:cNvPr id="32" name="Skupina 31"/>
          <p:cNvGrpSpPr/>
          <p:nvPr/>
        </p:nvGrpSpPr>
        <p:grpSpPr>
          <a:xfrm>
            <a:off x="1028557" y="1004228"/>
            <a:ext cx="10552176" cy="1296466"/>
            <a:chOff x="1013875" y="749216"/>
            <a:chExt cx="10552176" cy="1137192"/>
          </a:xfrm>
        </p:grpSpPr>
        <p:sp>
          <p:nvSpPr>
            <p:cNvPr id="5" name="Obdĺžnik 4"/>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ál 5"/>
            <p:cNvSpPr/>
            <p:nvPr/>
          </p:nvSpPr>
          <p:spPr>
            <a:xfrm>
              <a:off x="1013875" y="749216"/>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a:p>
              <a:pPr algn="ctr"/>
              <a:r>
                <a:rPr lang="sk-SK" sz="2000" b="1" dirty="0"/>
                <a:t>2.1</a:t>
              </a:r>
            </a:p>
            <a:p>
              <a:pPr algn="ctr"/>
              <a:endParaRPr lang="sk-SK" sz="2000" b="1" dirty="0"/>
            </a:p>
          </p:txBody>
        </p:sp>
        <p:sp>
          <p:nvSpPr>
            <p:cNvPr id="13" name="BlokTextu 12"/>
            <p:cNvSpPr txBox="1"/>
            <p:nvPr/>
          </p:nvSpPr>
          <p:spPr>
            <a:xfrm>
              <a:off x="2226562" y="986646"/>
              <a:ext cx="9306653" cy="566928"/>
            </a:xfrm>
            <a:prstGeom prst="rect">
              <a:avLst/>
            </a:prstGeom>
            <a:noFill/>
          </p:spPr>
          <p:txBody>
            <a:bodyPr wrap="square" rtlCol="0">
              <a:spAutoFit/>
            </a:bodyPr>
            <a:lstStyle/>
            <a:p>
              <a:r>
                <a:rPr lang="sk-SK" altLang="sk-SK" dirty="0">
                  <a:cs typeface="Calibri" panose="020F0502020204030204" pitchFamily="34" charset="0"/>
                </a:rPr>
                <a:t>Komplexná inšpekcia – Stav a úroveň pedagogického riadenia, podmienok výchovy a vzdelávania </a:t>
              </a:r>
            </a:p>
            <a:p>
              <a:r>
                <a:rPr lang="sk-SK" altLang="sk-SK" dirty="0">
                  <a:cs typeface="Calibri" panose="020F0502020204030204" pitchFamily="34" charset="0"/>
                </a:rPr>
                <a:t>a materiálno-technického zabezpečenia výchovno-vzdelávacieho procesu v základnej škole.</a:t>
              </a:r>
            </a:p>
          </p:txBody>
        </p:sp>
      </p:grpSp>
      <p:grpSp>
        <p:nvGrpSpPr>
          <p:cNvPr id="33" name="Skupina 32"/>
          <p:cNvGrpSpPr/>
          <p:nvPr/>
        </p:nvGrpSpPr>
        <p:grpSpPr>
          <a:xfrm>
            <a:off x="1028557" y="3019304"/>
            <a:ext cx="10552176" cy="1137192"/>
            <a:chOff x="1028557" y="2002389"/>
            <a:chExt cx="10552176" cy="1137192"/>
          </a:xfrm>
        </p:grpSpPr>
        <p:grpSp>
          <p:nvGrpSpPr>
            <p:cNvPr id="16" name="Skupina 15"/>
            <p:cNvGrpSpPr/>
            <p:nvPr/>
          </p:nvGrpSpPr>
          <p:grpSpPr>
            <a:xfrm>
              <a:off x="1028557" y="2002389"/>
              <a:ext cx="10552176" cy="1137192"/>
              <a:chOff x="996696" y="996407"/>
              <a:chExt cx="10552176" cy="1137192"/>
            </a:xfrm>
          </p:grpSpPr>
          <p:sp>
            <p:nvSpPr>
              <p:cNvPr id="17" name="Obdĺžnik 16"/>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18" name="Ovál 17"/>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t>2.2</a:t>
                </a:r>
              </a:p>
            </p:txBody>
          </p:sp>
        </p:grpSp>
        <p:sp>
          <p:nvSpPr>
            <p:cNvPr id="28" name="BlokTextu 27"/>
            <p:cNvSpPr txBox="1"/>
            <p:nvPr/>
          </p:nvSpPr>
          <p:spPr>
            <a:xfrm>
              <a:off x="2331720" y="2162968"/>
              <a:ext cx="9096339" cy="646331"/>
            </a:xfrm>
            <a:prstGeom prst="rect">
              <a:avLst/>
            </a:prstGeom>
            <a:noFill/>
          </p:spPr>
          <p:txBody>
            <a:bodyPr wrap="square" rtlCol="0">
              <a:spAutoFit/>
            </a:bodyPr>
            <a:lstStyle/>
            <a:p>
              <a:pPr lvl="0"/>
              <a:r>
                <a:rPr lang="sk-SK" altLang="sk-SK" dirty="0">
                  <a:cs typeface="Calibri" panose="020F0502020204030204" pitchFamily="34" charset="0"/>
                </a:rPr>
                <a:t>Následná inšpekcia – Stav odstránenia nedostatkov zistených pri inšpekciách v základných školách.</a:t>
              </a:r>
              <a:endParaRPr lang="sk-SK" dirty="0"/>
            </a:p>
          </p:txBody>
        </p:sp>
      </p:grpSp>
      <p:grpSp>
        <p:nvGrpSpPr>
          <p:cNvPr id="34" name="Skupina 33"/>
          <p:cNvGrpSpPr/>
          <p:nvPr/>
        </p:nvGrpSpPr>
        <p:grpSpPr>
          <a:xfrm>
            <a:off x="1028557" y="4875107"/>
            <a:ext cx="10552176" cy="1257837"/>
            <a:chOff x="1028557" y="3301319"/>
            <a:chExt cx="10552176" cy="1137192"/>
          </a:xfrm>
        </p:grpSpPr>
        <p:grpSp>
          <p:nvGrpSpPr>
            <p:cNvPr id="25" name="Skupina 24"/>
            <p:cNvGrpSpPr/>
            <p:nvPr/>
          </p:nvGrpSpPr>
          <p:grpSpPr>
            <a:xfrm>
              <a:off x="1028557" y="3301319"/>
              <a:ext cx="10552176" cy="1137192"/>
              <a:chOff x="996696" y="996407"/>
              <a:chExt cx="10552176" cy="1137192"/>
            </a:xfrm>
          </p:grpSpPr>
          <p:sp>
            <p:nvSpPr>
              <p:cNvPr id="26" name="Obdĺžnik 25"/>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27" name="Ovál 26"/>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t>2.3</a:t>
                </a:r>
              </a:p>
            </p:txBody>
          </p:sp>
        </p:grpSp>
        <p:sp>
          <p:nvSpPr>
            <p:cNvPr id="29" name="BlokTextu 28"/>
            <p:cNvSpPr txBox="1"/>
            <p:nvPr/>
          </p:nvSpPr>
          <p:spPr>
            <a:xfrm>
              <a:off x="2331720" y="3495427"/>
              <a:ext cx="9096339" cy="333908"/>
            </a:xfrm>
            <a:prstGeom prst="rect">
              <a:avLst/>
            </a:prstGeom>
            <a:noFill/>
          </p:spPr>
          <p:txBody>
            <a:bodyPr wrap="square" rtlCol="0">
              <a:spAutoFit/>
            </a:bodyPr>
            <a:lstStyle/>
            <a:p>
              <a:pPr lvl="0"/>
              <a:r>
                <a:rPr lang="sk-SK" altLang="sk-SK" dirty="0">
                  <a:cs typeface="Calibri" panose="020F0502020204030204" pitchFamily="34" charset="0"/>
                </a:rPr>
                <a:t>Tematická inšpekcia – podpora </a:t>
              </a:r>
              <a:r>
                <a:rPr lang="sk-SK" altLang="sk-SK" dirty="0" err="1">
                  <a:cs typeface="Calibri" panose="020F0502020204030204" pitchFamily="34" charset="0"/>
                </a:rPr>
                <a:t>inkluzívneho</a:t>
              </a:r>
              <a:r>
                <a:rPr lang="sk-SK" altLang="sk-SK" dirty="0">
                  <a:cs typeface="Calibri" panose="020F0502020204030204" pitchFamily="34" charset="0"/>
                </a:rPr>
                <a:t> vzdelávania v základnej škole.</a:t>
              </a:r>
              <a:endParaRPr lang="sk-SK" dirty="0"/>
            </a:p>
          </p:txBody>
        </p:sp>
      </p:grpSp>
    </p:spTree>
    <p:extLst>
      <p:ext uri="{BB962C8B-B14F-4D97-AF65-F5344CB8AC3E}">
        <p14:creationId xmlns:p14="http://schemas.microsoft.com/office/powerpoint/2010/main" val="1578842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3536659"/>
              </p:ext>
            </p:extLst>
          </p:nvPr>
        </p:nvGraphicFramePr>
        <p:xfrm>
          <a:off x="614798" y="1283922"/>
          <a:ext cx="10548007" cy="463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
        <p:nvSpPr>
          <p:cNvPr id="2" name="Obdĺžnik 1"/>
          <p:cNvSpPr/>
          <p:nvPr/>
        </p:nvSpPr>
        <p:spPr>
          <a:xfrm>
            <a:off x="5377744" y="6486546"/>
            <a:ext cx="1837106" cy="276999"/>
          </a:xfrm>
          <a:prstGeom prst="rect">
            <a:avLst/>
          </a:prstGeom>
        </p:spPr>
        <p:txBody>
          <a:bodyPr wrap="none">
            <a:spAutoFit/>
          </a:bodyPr>
          <a:lstStyle/>
          <a:p>
            <a:pPr lvl="0" algn="ctr"/>
            <a:r>
              <a:rPr lang="sk-SK" sz="1200" dirty="0">
                <a:solidFill>
                  <a:prstClr val="black">
                    <a:tint val="75000"/>
                  </a:prstClr>
                </a:solidFill>
              </a:rPr>
              <a:t>© Štátna školská inšpekcia</a:t>
            </a:r>
          </a:p>
        </p:txBody>
      </p:sp>
      <p:grpSp>
        <p:nvGrpSpPr>
          <p:cNvPr id="6" name="Skupina 5"/>
          <p:cNvGrpSpPr/>
          <p:nvPr/>
        </p:nvGrpSpPr>
        <p:grpSpPr>
          <a:xfrm>
            <a:off x="614798" y="210686"/>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Podmienky školy</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4238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19803645"/>
              </p:ext>
            </p:extLst>
          </p:nvPr>
        </p:nvGraphicFramePr>
        <p:xfrm>
          <a:off x="614798" y="1283921"/>
          <a:ext cx="10550026" cy="501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sp>
        <p:nvSpPr>
          <p:cNvPr id="2" name="Obdĺžnik 1"/>
          <p:cNvSpPr/>
          <p:nvPr/>
        </p:nvSpPr>
        <p:spPr>
          <a:xfrm>
            <a:off x="5377744" y="6486546"/>
            <a:ext cx="1837106" cy="276999"/>
          </a:xfrm>
          <a:prstGeom prst="rect">
            <a:avLst/>
          </a:prstGeom>
        </p:spPr>
        <p:txBody>
          <a:bodyPr wrap="none">
            <a:spAutoFit/>
          </a:bodyPr>
          <a:lstStyle/>
          <a:p>
            <a:pPr lvl="0" algn="ctr"/>
            <a:r>
              <a:rPr lang="sk-SK" sz="1200" dirty="0">
                <a:solidFill>
                  <a:prstClr val="black">
                    <a:tint val="75000"/>
                  </a:prstClr>
                </a:solidFill>
              </a:rPr>
              <a:t>© Štátna školská inšpekcia</a:t>
            </a:r>
          </a:p>
        </p:txBody>
      </p:sp>
      <p:grpSp>
        <p:nvGrpSpPr>
          <p:cNvPr id="6" name="Skupina 5"/>
          <p:cNvGrpSpPr/>
          <p:nvPr/>
        </p:nvGrpSpPr>
        <p:grpSpPr>
          <a:xfrm>
            <a:off x="614798" y="282477"/>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Podmienky školy – spracovanie školského poriadku</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52646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79269" y="1099011"/>
          <a:ext cx="10428591" cy="538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o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79269" y="213131"/>
            <a:ext cx="9744892" cy="80630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olidFill>
              <a:srgbClr val="92D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178061" y="89355"/>
              <a:ext cx="8372379" cy="526135"/>
            </a:xfrm>
            <a:prstGeom prst="rect">
              <a:avLst/>
            </a:prstGeom>
            <a:solidFill>
              <a:srgbClr val="92D050"/>
            </a:solid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sk-SK" dirty="0">
                  <a:solidFill>
                    <a:srgbClr val="000000"/>
                  </a:solidFill>
                  <a:latin typeface="Arial" panose="020B0604020202020204" pitchFamily="34" charset="0"/>
                </a:rPr>
                <a:t> </a:t>
              </a:r>
              <a:r>
                <a:rPr lang="sk-SK" sz="2800" b="1" dirty="0">
                  <a:solidFill>
                    <a:srgbClr val="000000"/>
                  </a:solidFill>
                  <a:latin typeface="Arial" panose="020B0604020202020204" pitchFamily="34" charset="0"/>
                </a:rPr>
                <a:t>Smernica č. 1/2025 </a:t>
              </a:r>
              <a:r>
                <a:rPr lang="sk-SK" sz="2000" b="1" dirty="0">
                  <a:solidFill>
                    <a:srgbClr val="000000"/>
                  </a:solidFill>
                  <a:latin typeface="Arial" panose="020B0604020202020204" pitchFamily="34" charset="0"/>
                </a:rPr>
                <a:t>k prevencii a riešeniu šikanovania detí a žiakov v školách a v školských zariadeniach – účinnosť 01. 02. 2025</a:t>
              </a:r>
              <a:endParaRPr kumimoji="0" lang="sk-SK"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 name="Obrázok 2"/>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430" y="1199419"/>
            <a:ext cx="1654629" cy="1654629"/>
          </a:xfrm>
          <a:prstGeom prst="rect">
            <a:avLst/>
          </a:prstGeom>
        </p:spPr>
      </p:pic>
    </p:spTree>
    <p:extLst>
      <p:ext uri="{BB962C8B-B14F-4D97-AF65-F5344CB8AC3E}">
        <p14:creationId xmlns:p14="http://schemas.microsoft.com/office/powerpoint/2010/main" val="712321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C30B5-A8FB-1F25-46C2-40EEF2B2341A}"/>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2EF05CC-6137-12B6-340C-A9AC14EEBAE0}"/>
              </a:ext>
            </a:extLst>
          </p:cNvPr>
          <p:cNvGraphicFramePr/>
          <p:nvPr/>
        </p:nvGraphicFramePr>
        <p:xfrm>
          <a:off x="679269" y="1099011"/>
          <a:ext cx="10428591" cy="538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a:extLst>
              <a:ext uri="{FF2B5EF4-FFF2-40B4-BE49-F238E27FC236}">
                <a16:creationId xmlns:a16="http://schemas.microsoft.com/office/drawing/2014/main" id="{7D179F09-C11B-2120-8B11-1CD70A2F66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F0D6930A-564B-8F8B-5D88-5B166CDEBDC9}"/>
              </a:ext>
            </a:extLst>
          </p:cNvPr>
          <p:cNvGrpSpPr/>
          <p:nvPr/>
        </p:nvGrpSpPr>
        <p:grpSpPr>
          <a:xfrm>
            <a:off x="679268" y="213130"/>
            <a:ext cx="9936179" cy="885881"/>
            <a:chOff x="0" y="-1"/>
            <a:chExt cx="8695766" cy="811195"/>
          </a:xfrm>
          <a:scene3d>
            <a:camera prst="orthographicFront"/>
            <a:lightRig rig="flat" dir="t"/>
          </a:scene3d>
        </p:grpSpPr>
        <p:sp>
          <p:nvSpPr>
            <p:cNvPr id="7" name="Zaoblený obdĺžnik 6">
              <a:extLst>
                <a:ext uri="{FF2B5EF4-FFF2-40B4-BE49-F238E27FC236}">
                  <a16:creationId xmlns:a16="http://schemas.microsoft.com/office/drawing/2014/main" id="{ECF9B3A5-D08B-6FE6-6AC0-7A232A999DBE}"/>
                </a:ext>
              </a:extLst>
            </p:cNvPr>
            <p:cNvSpPr/>
            <p:nvPr/>
          </p:nvSpPr>
          <p:spPr>
            <a:xfrm>
              <a:off x="0" y="0"/>
              <a:ext cx="8695766" cy="811194"/>
            </a:xfrm>
            <a:prstGeom prst="roundRect">
              <a:avLst/>
            </a:prstGeom>
            <a:solidFill>
              <a:srgbClr val="92D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0D1E1938-8A07-AC2F-F8D4-773D12DA91CA}"/>
                </a:ext>
              </a:extLst>
            </p:cNvPr>
            <p:cNvSpPr txBox="1"/>
            <p:nvPr/>
          </p:nvSpPr>
          <p:spPr>
            <a:xfrm>
              <a:off x="161693" y="-1"/>
              <a:ext cx="8372379" cy="526135"/>
            </a:xfrm>
            <a:prstGeom prst="rect">
              <a:avLst/>
            </a:prstGeom>
            <a:solidFill>
              <a:srgbClr val="92D050"/>
            </a:solid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sk-SK" dirty="0">
                  <a:solidFill>
                    <a:srgbClr val="000000"/>
                  </a:solidFill>
                  <a:latin typeface="Arial" panose="020B0604020202020204" pitchFamily="34" charset="0"/>
                </a:rPr>
                <a:t> </a:t>
              </a:r>
            </a:p>
            <a:p>
              <a:endParaRPr lang="sk-SK" sz="2000" b="1" dirty="0">
                <a:solidFill>
                  <a:srgbClr val="000000"/>
                </a:solidFill>
                <a:effectLst>
                  <a:outerShdw blurRad="38100" dist="38100" dir="2700000" algn="tl">
                    <a:srgbClr val="000000">
                      <a:alpha val="43137"/>
                    </a:srgbClr>
                  </a:outerShdw>
                </a:effectLst>
                <a:latin typeface="Arial" panose="020B0604020202020204" pitchFamily="34" charset="0"/>
                <a:cs typeface="Calibri" panose="020F0502020204030204" pitchFamily="34" charset="0"/>
              </a:endParaRPr>
            </a:p>
            <a:p>
              <a:r>
                <a:rPr lang="sk-SK"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Pravidlá používania mobilného telefónu alebo obdobného osobného zariadenia elektronickej komunikácie – spôsob zapracovania do školského poriadku </a:t>
              </a:r>
              <a:endParaRPr lang="sk-SK"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kumimoji="0" lang="sk-SK"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 name="Obrázok 2">
            <a:extLst>
              <a:ext uri="{FF2B5EF4-FFF2-40B4-BE49-F238E27FC236}">
                <a16:creationId xmlns:a16="http://schemas.microsoft.com/office/drawing/2014/main" id="{C4525AFD-1D84-BD08-3382-5A0CDC619FC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5775" y="1270434"/>
            <a:ext cx="1654629" cy="1654629"/>
          </a:xfrm>
          <a:prstGeom prst="rect">
            <a:avLst/>
          </a:prstGeom>
        </p:spPr>
      </p:pic>
    </p:spTree>
    <p:extLst>
      <p:ext uri="{BB962C8B-B14F-4D97-AF65-F5344CB8AC3E}">
        <p14:creationId xmlns:p14="http://schemas.microsoft.com/office/powerpoint/2010/main" val="4188068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4602475"/>
              </p:ext>
            </p:extLst>
          </p:nvPr>
        </p:nvGraphicFramePr>
        <p:xfrm>
          <a:off x="679269" y="1474171"/>
          <a:ext cx="10428591" cy="501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79269" y="160347"/>
            <a:ext cx="9879951" cy="1120068"/>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olidFill>
              <a:srgbClr val="92D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178061" y="89355"/>
              <a:ext cx="8372379" cy="647909"/>
            </a:xfrm>
            <a:prstGeom prst="rect">
              <a:avLst/>
            </a:prstGeom>
            <a:solidFill>
              <a:srgbClr val="92D050"/>
            </a:solid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defRPr/>
              </a:pPr>
              <a:r>
                <a:rPr lang="sk-SK" sz="20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Pravidlá ospravedlňovania neprítomnosti žiaka vo výchove a vzdelávaní </a:t>
              </a:r>
            </a:p>
            <a:p>
              <a:pPr lvl="0" algn="ctr" defTabSz="889000">
                <a:lnSpc>
                  <a:spcPct val="90000"/>
                </a:lnSpc>
                <a:spcBef>
                  <a:spcPct val="0"/>
                </a:spcBef>
                <a:spcAft>
                  <a:spcPct val="35000"/>
                </a:spcAft>
                <a:defRPr/>
              </a:pPr>
              <a:r>
                <a:rPr lang="sk-SK" sz="20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 </a:t>
              </a:r>
              <a:r>
                <a:rPr lang="sk-SK" sz="2000"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základnej </a:t>
              </a:r>
              <a:r>
                <a:rPr lang="sk-SK" sz="2000"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škole</a:t>
              </a:r>
              <a:endParaRPr kumimoji="0" lang="sk-SK"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 name="Obrázok 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61804" y="1765813"/>
            <a:ext cx="1154031" cy="1154031"/>
          </a:xfrm>
          <a:prstGeom prst="rect">
            <a:avLst/>
          </a:prstGeom>
        </p:spPr>
      </p:pic>
    </p:spTree>
    <p:extLst>
      <p:ext uri="{BB962C8B-B14F-4D97-AF65-F5344CB8AC3E}">
        <p14:creationId xmlns:p14="http://schemas.microsoft.com/office/powerpoint/2010/main" val="8449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79269" y="1474171"/>
          <a:ext cx="10428591" cy="501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79269" y="160347"/>
            <a:ext cx="9879951" cy="1120068"/>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olidFill>
              <a:srgbClr val="92D050"/>
            </a:solidFill>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178061" y="89355"/>
              <a:ext cx="8372379" cy="647909"/>
            </a:xfrm>
            <a:prstGeom prst="rect">
              <a:avLst/>
            </a:prstGeom>
            <a:solidFill>
              <a:srgbClr val="92D050"/>
            </a:solid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sk-SK"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Štandardy dodržiavania  zákazu segregácie vo výchove a vzdelávaní 2024 </a:t>
              </a:r>
              <a:r>
                <a:rPr kumimoji="0" lang="sk-SK" sz="20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sk-SK" sz="20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dodatok ŠP – koniec februára 2025, zapracovanie do ŠP – koniec septembra 2025</a:t>
              </a:r>
              <a:endParaRPr kumimoji="0" lang="sk-SK"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pic>
        <p:nvPicPr>
          <p:cNvPr id="3" name="Obrázok 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8676" y="1582983"/>
            <a:ext cx="1110639" cy="1110639"/>
          </a:xfrm>
          <a:prstGeom prst="rect">
            <a:avLst/>
          </a:prstGeom>
        </p:spPr>
      </p:pic>
    </p:spTree>
    <p:extLst>
      <p:ext uri="{BB962C8B-B14F-4D97-AF65-F5344CB8AC3E}">
        <p14:creationId xmlns:p14="http://schemas.microsoft.com/office/powerpoint/2010/main" val="324077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D52-384F-9AB0-4830-22B9D7215839}"/>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C66B945-D20C-94CC-299C-5AFEEB3F5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8E48862C-5608-9877-95A8-584408055235}"/>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D22F37B-4DC8-5753-E809-9ACCC128D19D}"/>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C766DB63-D3D0-ED04-1C78-70CA1F916FA1}"/>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3" name="Obdĺžnik 2"/>
          <p:cNvSpPr/>
          <p:nvPr/>
        </p:nvSpPr>
        <p:spPr>
          <a:xfrm>
            <a:off x="462986" y="1372908"/>
            <a:ext cx="11296891" cy="5437386"/>
          </a:xfrm>
          <a:prstGeom prst="rect">
            <a:avLst/>
          </a:prstGeom>
        </p:spPr>
        <p:txBody>
          <a:bodyPr wrap="square">
            <a:spAutoFit/>
          </a:bodyPr>
          <a:lstStyle/>
          <a:p>
            <a:r>
              <a:rPr lang="sk-SK" b="1" dirty="0" smtClean="0"/>
              <a:t>Riaditeľom škôl</a:t>
            </a:r>
          </a:p>
          <a:p>
            <a:endParaRPr lang="sk-SK" b="1" dirty="0"/>
          </a:p>
          <a:p>
            <a:pPr marL="285750" lvl="0" indent="-285750">
              <a:buFont typeface="Wingdings" panose="05000000000000000000" pitchFamily="2" charset="2"/>
              <a:buChar char="Ø"/>
            </a:pPr>
            <a:r>
              <a:rPr lang="sk-SK" dirty="0"/>
              <a:t>zamerať kontrolnú činnosť na rozvíjanie poznávacích kompetencií žiakov úlohami na vyššie myšlienkové procesy a kompetencií k celoživotnému učenia sa žiakov so zameraním na aktívne učenie sa a sebahodnotenie, uplatnenie </a:t>
            </a:r>
            <a:r>
              <a:rPr lang="sk-SK" dirty="0" err="1"/>
              <a:t>inkluzívneho</a:t>
            </a:r>
            <a:r>
              <a:rPr lang="sk-SK" dirty="0"/>
              <a:t> vzdelávania a kooperatívnych foriem vyučovania,</a:t>
            </a:r>
          </a:p>
          <a:p>
            <a:pPr marL="285750" lvl="0" indent="-285750">
              <a:buFont typeface="Wingdings" panose="05000000000000000000" pitchFamily="2" charset="2"/>
              <a:buChar char="Ø"/>
            </a:pPr>
            <a:r>
              <a:rPr lang="sk-SK" dirty="0"/>
              <a:t>v </a:t>
            </a:r>
            <a:r>
              <a:rPr lang="sk-SK" dirty="0" err="1"/>
              <a:t>ŠkVP</a:t>
            </a:r>
            <a:r>
              <a:rPr lang="sk-SK" dirty="0"/>
              <a:t> stanoviť reálne ciele na podmienky školy, rozpracovať osobitosti vzdelávania žiakov so ŠVVP a poskytnúť informácie o podporných opatreniach,  </a:t>
            </a:r>
          </a:p>
          <a:p>
            <a:pPr marL="285750" lvl="0" indent="-285750">
              <a:buFont typeface="Wingdings" panose="05000000000000000000" pitchFamily="2" charset="2"/>
              <a:buChar char="Ø"/>
            </a:pPr>
            <a:r>
              <a:rPr lang="sk-SK" dirty="0"/>
              <a:t>sfunkčniť vnútorný systém kontroly a hodnotenia systematickou analýzou kontrolných zistení na rokovaniach pedagogickej rady, prijímaním opatrení a  následnou kontrolou ich plnenia,</a:t>
            </a:r>
          </a:p>
          <a:p>
            <a:pPr marL="285750" lvl="0" indent="-285750">
              <a:buFont typeface="Wingdings" panose="05000000000000000000" pitchFamily="2" charset="2"/>
              <a:buChar char="Ø"/>
            </a:pPr>
            <a:r>
              <a:rPr lang="sk-SK" dirty="0"/>
              <a:t>realizovať pravidelný monitoring na zaistenie ochrany žiakov pred negatívnym javmi vrátane správania sa s prejavmi šikanovania, vyhodnocovať výsledky, prijímať opatrenia a kontrolovať ich plnenie, </a:t>
            </a:r>
          </a:p>
          <a:p>
            <a:pPr marL="285750" lvl="0" indent="-285750">
              <a:buFont typeface="Wingdings" panose="05000000000000000000" pitchFamily="2" charset="2"/>
              <a:buChar char="Ø"/>
            </a:pPr>
            <a:r>
              <a:rPr lang="sk-SK" dirty="0"/>
              <a:t>realizovať </a:t>
            </a:r>
            <a:r>
              <a:rPr lang="sk-SK" dirty="0" err="1"/>
              <a:t>autoevalváciu</a:t>
            </a:r>
            <a:r>
              <a:rPr lang="sk-SK" dirty="0"/>
              <a:t>  za účelom skvalitňovania činnosti škôl,</a:t>
            </a:r>
          </a:p>
          <a:p>
            <a:pPr marL="285750" lvl="0" indent="-285750">
              <a:buFont typeface="Wingdings" panose="05000000000000000000" pitchFamily="2" charset="2"/>
              <a:buChar char="Ø"/>
            </a:pPr>
            <a:r>
              <a:rPr lang="sk-SK" dirty="0"/>
              <a:t>vypracovať plán vlastného manažérskeho rozvoja s cieľom zvyšovať úroveň riadenia v školách.</a:t>
            </a:r>
          </a:p>
          <a:p>
            <a:r>
              <a:rPr lang="sk-SK" b="1" dirty="0"/>
              <a:t> </a:t>
            </a:r>
          </a:p>
          <a:p>
            <a:r>
              <a:rPr lang="sk-SK" b="1" dirty="0" smtClean="0"/>
              <a:t>Zriaďovateľom</a:t>
            </a:r>
          </a:p>
          <a:p>
            <a:endParaRPr lang="sk-SK" b="1" dirty="0"/>
          </a:p>
          <a:p>
            <a:pPr marL="285750" lvl="0" indent="-285750">
              <a:buFont typeface="Wingdings" panose="05000000000000000000" pitchFamily="2" charset="2"/>
              <a:buChar char="Ø"/>
            </a:pPr>
            <a:r>
              <a:rPr lang="sk-SK" dirty="0"/>
              <a:t>zabezpečiť hygienické prostredie v školských priestoroch a dostatok moderných a kompenzačných učebných pomôcok</a:t>
            </a:r>
            <a:r>
              <a:rPr lang="sk-SK" dirty="0" smtClean="0"/>
              <a:t>.</a:t>
            </a:r>
            <a:r>
              <a:rPr lang="sk-SK" dirty="0" smtClean="0">
                <a:latin typeface="Calibri" panose="020F0502020204030204" pitchFamily="34" charset="0"/>
                <a:ea typeface="Times New Roman" panose="02020603050405020304" pitchFamily="18" charset="0"/>
              </a:rPr>
              <a:t> </a:t>
            </a:r>
            <a:endParaRPr lang="sk-SK" sz="2000" dirty="0">
              <a:latin typeface="Times New Roman" panose="02020603050405020304" pitchFamily="18" charset="0"/>
              <a:ea typeface="Times New Roman" panose="02020603050405020304" pitchFamily="18" charset="0"/>
            </a:endParaRPr>
          </a:p>
          <a:p>
            <a:pPr algn="just">
              <a:spcBef>
                <a:spcPts val="400"/>
              </a:spcBef>
              <a:spcAft>
                <a:spcPts val="200"/>
              </a:spcAft>
              <a:tabLst>
                <a:tab pos="4000500" algn="l"/>
              </a:tabLst>
            </a:pPr>
            <a:r>
              <a:rPr lang="sk-SK" sz="2000" b="1" dirty="0">
                <a:latin typeface="Calibri" panose="020F0502020204030204" pitchFamily="34" charset="0"/>
                <a:ea typeface="Times New Roman" panose="02020603050405020304" pitchFamily="18" charset="0"/>
              </a:rPr>
              <a:t> </a:t>
            </a:r>
            <a:endParaRPr lang="sk-SK"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6703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p:cNvSpPr>
            <a:spLocks noGrp="1"/>
          </p:cNvSpPr>
          <p:nvPr>
            <p:ph type="ftr" sz="quarter" idx="11"/>
          </p:nvPr>
        </p:nvSpPr>
        <p:spPr/>
        <p:txBody>
          <a:bodyPr/>
          <a:lstStyle/>
          <a:p>
            <a:r>
              <a:rPr lang="sk-SK" dirty="0"/>
              <a:t>© Štátna školská inšpekcia</a:t>
            </a:r>
          </a:p>
        </p:txBody>
      </p:sp>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29016"/>
            <a:ext cx="1133863" cy="604684"/>
          </a:xfrm>
          <a:prstGeom prst="rect">
            <a:avLst/>
          </a:prstGeom>
        </p:spPr>
      </p:pic>
      <p:sp>
        <p:nvSpPr>
          <p:cNvPr id="5" name="Obdĺžnik 4"/>
          <p:cNvSpPr/>
          <p:nvPr/>
        </p:nvSpPr>
        <p:spPr>
          <a:xfrm>
            <a:off x="374904" y="474345"/>
            <a:ext cx="11009376" cy="5632311"/>
          </a:xfrm>
          <a:prstGeom prst="rect">
            <a:avLst/>
          </a:prstGeom>
        </p:spPr>
        <p:txBody>
          <a:bodyPr wrap="square">
            <a:spAutoFit/>
          </a:bodyPr>
          <a:lstStyle/>
          <a:p>
            <a:r>
              <a:rPr lang="sk-SK" dirty="0"/>
              <a:t>Zdroje :</a:t>
            </a:r>
          </a:p>
          <a:p>
            <a:endParaRPr lang="sk-SK" dirty="0"/>
          </a:p>
          <a:p>
            <a:r>
              <a:rPr lang="sk-SK" dirty="0"/>
              <a:t>[1] </a:t>
            </a:r>
            <a:r>
              <a:rPr lang="sk-SK" dirty="0" err="1"/>
              <a:t>Babinčáková</a:t>
            </a:r>
            <a:r>
              <a:rPr lang="sk-SK" dirty="0"/>
              <a:t>, M., </a:t>
            </a:r>
            <a:r>
              <a:rPr lang="sk-SK" dirty="0" err="1"/>
              <a:t>Ganajová</a:t>
            </a:r>
            <a:r>
              <a:rPr lang="sk-SK" dirty="0"/>
              <a:t>, M., </a:t>
            </a:r>
            <a:r>
              <a:rPr lang="sk-SK" dirty="0" err="1"/>
              <a:t>Orosová</a:t>
            </a:r>
            <a:r>
              <a:rPr lang="sk-SK" dirty="0"/>
              <a:t>, </a:t>
            </a:r>
            <a:r>
              <a:rPr lang="sk-SK" dirty="0" err="1"/>
              <a:t>R.,Szarka</a:t>
            </a:r>
            <a:r>
              <a:rPr lang="sk-SK" dirty="0"/>
              <a:t>, K. (2019). Hodnotenie v prírodovedných predmetoch v podmienkach slovenského školstva. </a:t>
            </a:r>
            <a:r>
              <a:rPr lang="sk-SK" dirty="0" err="1"/>
              <a:t>Scientia</a:t>
            </a:r>
            <a:r>
              <a:rPr lang="sk-SK" dirty="0"/>
              <a:t> in </a:t>
            </a:r>
            <a:r>
              <a:rPr lang="sk-SK" dirty="0" err="1"/>
              <a:t>educatione</a:t>
            </a:r>
            <a:r>
              <a:rPr lang="sk-SK" dirty="0"/>
              <a:t>. 10(1) p.17 – 32. ISSN 1804-7106 </a:t>
            </a:r>
          </a:p>
          <a:p>
            <a:r>
              <a:rPr lang="sk-SK" dirty="0"/>
              <a:t>[2] </a:t>
            </a:r>
            <a:r>
              <a:rPr lang="sk-SK" dirty="0" err="1"/>
              <a:t>Čapek</a:t>
            </a:r>
            <a:r>
              <a:rPr lang="sk-SK" dirty="0"/>
              <a:t> R.: </a:t>
            </a:r>
            <a:r>
              <a:rPr lang="sk-SK" dirty="0" err="1"/>
              <a:t>Hodnocení</a:t>
            </a:r>
            <a:r>
              <a:rPr lang="sk-SK" dirty="0"/>
              <a:t> </a:t>
            </a:r>
            <a:r>
              <a:rPr lang="sk-SK" dirty="0" err="1"/>
              <a:t>učitele</a:t>
            </a:r>
            <a:r>
              <a:rPr lang="sk-SK" dirty="0"/>
              <a:t> a hodiny samotnými </a:t>
            </a:r>
            <a:r>
              <a:rPr lang="sk-SK" dirty="0" err="1"/>
              <a:t>žáky</a:t>
            </a:r>
            <a:r>
              <a:rPr lang="sk-SK" dirty="0"/>
              <a:t>? </a:t>
            </a:r>
            <a:r>
              <a:rPr lang="sk-SK" dirty="0" err="1"/>
              <a:t>Ano</a:t>
            </a:r>
            <a:r>
              <a:rPr lang="sk-SK" dirty="0"/>
              <a:t>, </a:t>
            </a:r>
            <a:r>
              <a:rPr lang="sk-SK" dirty="0" err="1"/>
              <a:t>jdeme</a:t>
            </a:r>
            <a:r>
              <a:rPr lang="sk-SK" dirty="0"/>
              <a:t> na to!</a:t>
            </a:r>
          </a:p>
          <a:p>
            <a:r>
              <a:rPr lang="sk-SK" dirty="0"/>
              <a:t>      Dostupné na: https://robertcapek.cz/hodnoceni-ucitele-a-hodiny-samotnymi-zaky-ano-jdeme-ne-to/ </a:t>
            </a:r>
          </a:p>
          <a:p>
            <a:r>
              <a:rPr lang="sk-SK" dirty="0"/>
              <a:t>[3] </a:t>
            </a:r>
            <a:r>
              <a:rPr lang="sk-SK" dirty="0" err="1"/>
              <a:t>Čtvrtníčková</a:t>
            </a:r>
            <a:r>
              <a:rPr lang="sk-SK" dirty="0"/>
              <a:t>, D a Procházková Z. (2020). </a:t>
            </a:r>
            <a:r>
              <a:rPr lang="sk-SK" dirty="0" err="1"/>
              <a:t>Formatívne</a:t>
            </a:r>
            <a:r>
              <a:rPr lang="sk-SK" dirty="0"/>
              <a:t> hodnotenie na rozvoj osobnosti žiaka. Pedagogické rozhľady, roč. 29, č. 2, s. 46-52. ISSN 1335- 0404 </a:t>
            </a:r>
          </a:p>
          <a:p>
            <a:r>
              <a:rPr lang="sk-SK" dirty="0"/>
              <a:t>[4] Košťálová, H. a kol., (2008). Školní </a:t>
            </a:r>
            <a:r>
              <a:rPr lang="sk-SK" dirty="0" err="1"/>
              <a:t>hodnocení</a:t>
            </a:r>
            <a:r>
              <a:rPr lang="sk-SK" dirty="0"/>
              <a:t> </a:t>
            </a:r>
            <a:r>
              <a:rPr lang="sk-SK" dirty="0" err="1"/>
              <a:t>žáků</a:t>
            </a:r>
            <a:r>
              <a:rPr lang="sk-SK" dirty="0"/>
              <a:t> a </a:t>
            </a:r>
            <a:r>
              <a:rPr lang="sk-SK" dirty="0" err="1"/>
              <a:t>studentů</a:t>
            </a:r>
            <a:r>
              <a:rPr lang="sk-SK" dirty="0"/>
              <a:t> </a:t>
            </a:r>
            <a:r>
              <a:rPr lang="sk-SK" dirty="0" err="1"/>
              <a:t>se</a:t>
            </a:r>
            <a:r>
              <a:rPr lang="sk-SK" dirty="0"/>
              <a:t> </a:t>
            </a:r>
            <a:r>
              <a:rPr lang="sk-SK" dirty="0" err="1"/>
              <a:t>zaměřením</a:t>
            </a:r>
            <a:r>
              <a:rPr lang="sk-SK" dirty="0"/>
              <a:t> na slovní </a:t>
            </a:r>
            <a:r>
              <a:rPr lang="sk-SK" dirty="0" err="1"/>
              <a:t>hodnocení</a:t>
            </a:r>
            <a:r>
              <a:rPr lang="sk-SK" dirty="0"/>
              <a:t>. Praha: Portál. ISBN 978-80-7367-314-7 </a:t>
            </a:r>
          </a:p>
          <a:p>
            <a:r>
              <a:rPr lang="sk-SK" dirty="0"/>
              <a:t>[5] Páleníková M.: Ako na reflexiu? Dostupné na: https://komenskehoinstitut.sk/projekty/ako-na-reflexiu/ </a:t>
            </a:r>
          </a:p>
          <a:p>
            <a:r>
              <a:rPr lang="sk-SK" dirty="0"/>
              <a:t>[6] Páleníková, M.: Viete aký rozdiel je medzi reflexiou a spätnou väzbou? </a:t>
            </a:r>
          </a:p>
          <a:p>
            <a:r>
              <a:rPr lang="sk-SK" dirty="0"/>
              <a:t>       Dostupné na: https://www.leaf.sk/blog-marta/viete-aky-je-rozdiel-medzi-reflexiou-spatnou-vazbou/</a:t>
            </a:r>
          </a:p>
          <a:p>
            <a:r>
              <a:rPr lang="sk-SK" dirty="0"/>
              <a:t>[7] Starý, K. &amp; </a:t>
            </a:r>
            <a:r>
              <a:rPr lang="sk-SK" dirty="0" err="1"/>
              <a:t>Laufková</a:t>
            </a:r>
            <a:r>
              <a:rPr lang="sk-SK" dirty="0"/>
              <a:t> , V., et al. (2016). </a:t>
            </a:r>
            <a:r>
              <a:rPr lang="sk-SK" dirty="0" err="1"/>
              <a:t>Formativní</a:t>
            </a:r>
            <a:r>
              <a:rPr lang="sk-SK" dirty="0"/>
              <a:t> </a:t>
            </a:r>
            <a:r>
              <a:rPr lang="sk-SK" dirty="0" err="1"/>
              <a:t>hodnocení</a:t>
            </a:r>
            <a:r>
              <a:rPr lang="sk-SK" dirty="0"/>
              <a:t> </a:t>
            </a:r>
            <a:r>
              <a:rPr lang="sk-SK" dirty="0" err="1"/>
              <a:t>ve</a:t>
            </a:r>
            <a:r>
              <a:rPr lang="sk-SK" dirty="0"/>
              <a:t> </a:t>
            </a:r>
            <a:r>
              <a:rPr lang="sk-SK" dirty="0" err="1"/>
              <a:t>výuce</a:t>
            </a:r>
            <a:r>
              <a:rPr lang="sk-SK" dirty="0"/>
              <a:t>. </a:t>
            </a:r>
            <a:r>
              <a:rPr lang="sk-SK" dirty="0" err="1"/>
              <a:t>Praha:Portál</a:t>
            </a:r>
            <a:endParaRPr lang="sk-SK" dirty="0"/>
          </a:p>
          <a:p>
            <a:r>
              <a:rPr lang="sk-SK" dirty="0"/>
              <a:t>[8] TUREK, I., 2010. Didaktika. 2. vyd. Bratislava: </a:t>
            </a:r>
            <a:r>
              <a:rPr lang="sk-SK" dirty="0" err="1"/>
              <a:t>Iura</a:t>
            </a:r>
            <a:r>
              <a:rPr lang="sk-SK" dirty="0"/>
              <a:t> </a:t>
            </a:r>
            <a:r>
              <a:rPr lang="sk-SK" dirty="0" err="1"/>
              <a:t>Edition</a:t>
            </a:r>
            <a:r>
              <a:rPr lang="sk-SK" dirty="0"/>
              <a:t>. ISBN 978-80-8078-322-8.</a:t>
            </a:r>
          </a:p>
          <a:p>
            <a:endParaRPr lang="sk-SK" dirty="0"/>
          </a:p>
          <a:p>
            <a:r>
              <a:rPr lang="sk-SK" dirty="0">
                <a:hlinkClick r:id="rId4"/>
              </a:rPr>
              <a:t>https://www.minedu.sk/data/att/4dd/31672.0c6aa4.pdf</a:t>
            </a:r>
            <a:r>
              <a:rPr lang="sk-SK" dirty="0"/>
              <a:t>  </a:t>
            </a:r>
          </a:p>
          <a:p>
            <a:r>
              <a:rPr lang="sk-SK" dirty="0">
                <a:hlinkClick r:id="rId5"/>
              </a:rPr>
              <a:t>https://www.minedu.sk/data/att/25d/31747.7415e3.pdf</a:t>
            </a:r>
            <a:r>
              <a:rPr lang="sk-SK" dirty="0"/>
              <a:t> </a:t>
            </a:r>
          </a:p>
          <a:p>
            <a:endParaRPr lang="sk-SK" dirty="0"/>
          </a:p>
          <a:p>
            <a:endParaRPr lang="sk-SK" dirty="0"/>
          </a:p>
        </p:txBody>
      </p:sp>
    </p:spTree>
    <p:extLst>
      <p:ext uri="{BB962C8B-B14F-4D97-AF65-F5344CB8AC3E}">
        <p14:creationId xmlns:p14="http://schemas.microsoft.com/office/powerpoint/2010/main" val="331271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97071"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Sťažnosti</a:t>
            </a:r>
          </a:p>
        </p:txBody>
      </p:sp>
      <p:grpSp>
        <p:nvGrpSpPr>
          <p:cNvPr id="7" name="Skupina 6"/>
          <p:cNvGrpSpPr/>
          <p:nvPr/>
        </p:nvGrpSpPr>
        <p:grpSpPr>
          <a:xfrm>
            <a:off x="1023289" y="1721670"/>
            <a:ext cx="10560354" cy="1137192"/>
            <a:chOff x="1013875" y="749216"/>
            <a:chExt cx="10560354" cy="1137192"/>
          </a:xfrm>
        </p:grpSpPr>
        <p:sp>
          <p:nvSpPr>
            <p:cNvPr id="9" name="Obdĺžnik 8"/>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p:cNvSpPr txBox="1"/>
            <p:nvPr/>
          </p:nvSpPr>
          <p:spPr>
            <a:xfrm>
              <a:off x="2344150" y="1016277"/>
              <a:ext cx="9230079" cy="646331"/>
            </a:xfrm>
            <a:prstGeom prst="rect">
              <a:avLst/>
            </a:prstGeom>
            <a:noFill/>
            <a:ln>
              <a:noFill/>
            </a:ln>
          </p:spPr>
          <p:txBody>
            <a:bodyPr wrap="square" rtlCol="0">
              <a:spAutoFit/>
            </a:bodyPr>
            <a:lstStyle/>
            <a:p>
              <a:pPr lvl="0"/>
              <a:r>
                <a:rPr lang="sk-SK" dirty="0"/>
                <a:t>Nerešpektovanie zdravotného znevýhodnenia syna sťažovateľky pri hodnotení jeho vzdelávacích výsledkov učiteľmi. </a:t>
              </a:r>
            </a:p>
          </p:txBody>
        </p:sp>
      </p:grpSp>
      <p:grpSp>
        <p:nvGrpSpPr>
          <p:cNvPr id="25" name="Skupina 24"/>
          <p:cNvGrpSpPr/>
          <p:nvPr/>
        </p:nvGrpSpPr>
        <p:grpSpPr>
          <a:xfrm>
            <a:off x="1023289" y="3085747"/>
            <a:ext cx="10560354" cy="1137192"/>
            <a:chOff x="1013875" y="749216"/>
            <a:chExt cx="10560354" cy="1137192"/>
          </a:xfrm>
        </p:grpSpPr>
        <p:sp>
          <p:nvSpPr>
            <p:cNvPr id="26" name="Obdĺžnik 25"/>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p:cNvSpPr txBox="1"/>
            <p:nvPr/>
          </p:nvSpPr>
          <p:spPr>
            <a:xfrm>
              <a:off x="2344150" y="1086409"/>
              <a:ext cx="9230079" cy="369332"/>
            </a:xfrm>
            <a:prstGeom prst="rect">
              <a:avLst/>
            </a:prstGeom>
            <a:noFill/>
            <a:ln>
              <a:noFill/>
            </a:ln>
          </p:spPr>
          <p:txBody>
            <a:bodyPr wrap="square" rtlCol="0">
              <a:spAutoFit/>
            </a:bodyPr>
            <a:lstStyle/>
            <a:p>
              <a:pPr lvl="0"/>
              <a:r>
                <a:rPr lang="sk-SK" dirty="0"/>
                <a:t>Ubližovanie synovi sťažovateľky spolužiakmi z dôvodu inakosti.</a:t>
              </a:r>
            </a:p>
          </p:txBody>
        </p:sp>
      </p:grpSp>
      <p:grpSp>
        <p:nvGrpSpPr>
          <p:cNvPr id="29" name="Skupina 28"/>
          <p:cNvGrpSpPr/>
          <p:nvPr/>
        </p:nvGrpSpPr>
        <p:grpSpPr>
          <a:xfrm>
            <a:off x="1023289" y="4512495"/>
            <a:ext cx="10552176" cy="1137192"/>
            <a:chOff x="1013875" y="749216"/>
            <a:chExt cx="10552176" cy="1137192"/>
          </a:xfrm>
        </p:grpSpPr>
        <p:sp>
          <p:nvSpPr>
            <p:cNvPr id="30" name="Obdĺžnik 29"/>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 name="Ovál 30"/>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32" name="BlokTextu 31"/>
            <p:cNvSpPr txBox="1"/>
            <p:nvPr/>
          </p:nvSpPr>
          <p:spPr>
            <a:xfrm>
              <a:off x="2335972" y="897918"/>
              <a:ext cx="9230079" cy="369332"/>
            </a:xfrm>
            <a:prstGeom prst="rect">
              <a:avLst/>
            </a:prstGeom>
            <a:noFill/>
            <a:ln>
              <a:noFill/>
            </a:ln>
          </p:spPr>
          <p:txBody>
            <a:bodyPr wrap="square" rtlCol="0">
              <a:spAutoFit/>
            </a:bodyPr>
            <a:lstStyle/>
            <a:p>
              <a:pPr lvl="0"/>
              <a:r>
                <a:rPr lang="sk-SK" dirty="0"/>
                <a:t>Nepedagogické správanie sa učiteľov. </a:t>
              </a:r>
            </a:p>
          </p:txBody>
        </p:sp>
      </p:grpSp>
      <p:sp>
        <p:nvSpPr>
          <p:cNvPr id="2" name="Obdĺžnik 1"/>
          <p:cNvSpPr/>
          <p:nvPr/>
        </p:nvSpPr>
        <p:spPr>
          <a:xfrm>
            <a:off x="2222272" y="1221967"/>
            <a:ext cx="1327608" cy="400110"/>
          </a:xfrm>
          <a:prstGeom prst="rect">
            <a:avLst/>
          </a:prstGeom>
        </p:spPr>
        <p:txBody>
          <a:bodyPr wrap="none">
            <a:spAutoFit/>
          </a:bodyPr>
          <a:lstStyle/>
          <a:p>
            <a:pPr algn="just">
              <a:spcAft>
                <a:spcPts val="0"/>
              </a:spcAft>
            </a:pPr>
            <a:r>
              <a:rPr lang="sk-SK" sz="2000" b="1" cap="all" dirty="0">
                <a:solidFill>
                  <a:schemeClr val="accent5">
                    <a:lumMod val="75000"/>
                  </a:schemeClr>
                </a:solidFill>
                <a:latin typeface="Calibri" panose="020F0502020204030204" pitchFamily="34" charset="0"/>
                <a:ea typeface="Times New Roman" panose="02020603050405020304" pitchFamily="18" charset="0"/>
              </a:rPr>
              <a:t>námietky</a:t>
            </a:r>
            <a:endParaRPr lang="sk-SK" sz="20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33" name="Graphic 4" descr="Žiarovka a ozubené koleso výplň plnou farb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906" y="191708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906" y="326679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4" descr="Žiarovka a ozubené koleso výplň plnou farb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906" y="4649944"/>
            <a:ext cx="754062" cy="7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8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97071"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Sťažnosti</a:t>
            </a:r>
          </a:p>
        </p:txBody>
      </p:sp>
      <p:grpSp>
        <p:nvGrpSpPr>
          <p:cNvPr id="7" name="Skupina 6"/>
          <p:cNvGrpSpPr/>
          <p:nvPr/>
        </p:nvGrpSpPr>
        <p:grpSpPr>
          <a:xfrm>
            <a:off x="1023289" y="1721670"/>
            <a:ext cx="10560354" cy="1137192"/>
            <a:chOff x="1013875" y="749216"/>
            <a:chExt cx="10560354" cy="1137192"/>
          </a:xfrm>
        </p:grpSpPr>
        <p:sp>
          <p:nvSpPr>
            <p:cNvPr id="9" name="Obdĺžnik 8"/>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p:cNvSpPr txBox="1"/>
            <p:nvPr/>
          </p:nvSpPr>
          <p:spPr>
            <a:xfrm>
              <a:off x="2344150" y="1016277"/>
              <a:ext cx="9230079" cy="646331"/>
            </a:xfrm>
            <a:prstGeom prst="rect">
              <a:avLst/>
            </a:prstGeom>
            <a:noFill/>
            <a:ln>
              <a:noFill/>
            </a:ln>
          </p:spPr>
          <p:txBody>
            <a:bodyPr wrap="square" rtlCol="0">
              <a:spAutoFit/>
            </a:bodyPr>
            <a:lstStyle/>
            <a:p>
              <a:pPr lvl="0"/>
              <a:r>
                <a:rPr lang="sk-SK" dirty="0"/>
                <a:t>Neinformovanie sťažovateľky o výsledku jej syna v celoslovenskom testovaní žiakov 9. ročníka základnej školy a zákaze zúčastniť sa rozlúčky</a:t>
              </a:r>
            </a:p>
          </p:txBody>
        </p:sp>
      </p:grpSp>
      <p:grpSp>
        <p:nvGrpSpPr>
          <p:cNvPr id="25" name="Skupina 24"/>
          <p:cNvGrpSpPr/>
          <p:nvPr/>
        </p:nvGrpSpPr>
        <p:grpSpPr>
          <a:xfrm>
            <a:off x="1032814" y="3099361"/>
            <a:ext cx="10552176" cy="1137192"/>
            <a:chOff x="1013875" y="749216"/>
            <a:chExt cx="10552176" cy="1137192"/>
          </a:xfrm>
        </p:grpSpPr>
        <p:sp>
          <p:nvSpPr>
            <p:cNvPr id="26" name="Obdĺžnik 25"/>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p:cNvSpPr txBox="1"/>
            <p:nvPr/>
          </p:nvSpPr>
          <p:spPr>
            <a:xfrm>
              <a:off x="2287571" y="960156"/>
              <a:ext cx="9230079" cy="369332"/>
            </a:xfrm>
            <a:prstGeom prst="rect">
              <a:avLst/>
            </a:prstGeom>
            <a:noFill/>
            <a:ln>
              <a:noFill/>
            </a:ln>
          </p:spPr>
          <p:txBody>
            <a:bodyPr wrap="square" rtlCol="0">
              <a:spAutoFit/>
            </a:bodyPr>
            <a:lstStyle/>
            <a:p>
              <a:pPr lvl="0"/>
              <a:r>
                <a:rPr lang="sk-SK" dirty="0"/>
                <a:t>Agresívne správanie sa žiaka voči deťom sťažovateľky. </a:t>
              </a:r>
            </a:p>
          </p:txBody>
        </p:sp>
      </p:grpSp>
      <p:grpSp>
        <p:nvGrpSpPr>
          <p:cNvPr id="29" name="Skupina 28"/>
          <p:cNvGrpSpPr/>
          <p:nvPr/>
        </p:nvGrpSpPr>
        <p:grpSpPr>
          <a:xfrm>
            <a:off x="1023289" y="4512495"/>
            <a:ext cx="10569879" cy="1137192"/>
            <a:chOff x="1013875" y="749216"/>
            <a:chExt cx="10569879" cy="1137192"/>
          </a:xfrm>
        </p:grpSpPr>
        <p:sp>
          <p:nvSpPr>
            <p:cNvPr id="30" name="Obdĺžnik 29"/>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 name="Ovál 30"/>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32" name="BlokTextu 31"/>
            <p:cNvSpPr txBox="1"/>
            <p:nvPr/>
          </p:nvSpPr>
          <p:spPr>
            <a:xfrm>
              <a:off x="2353675" y="994397"/>
              <a:ext cx="9230079" cy="369332"/>
            </a:xfrm>
            <a:prstGeom prst="rect">
              <a:avLst/>
            </a:prstGeom>
            <a:noFill/>
            <a:ln>
              <a:noFill/>
            </a:ln>
          </p:spPr>
          <p:txBody>
            <a:bodyPr wrap="square" rtlCol="0">
              <a:spAutoFit/>
            </a:bodyPr>
            <a:lstStyle/>
            <a:p>
              <a:pPr lvl="0"/>
              <a:endParaRPr lang="sk-SK" dirty="0"/>
            </a:p>
          </p:txBody>
        </p:sp>
      </p:grpSp>
      <p:sp>
        <p:nvSpPr>
          <p:cNvPr id="2" name="Obdĺžnik 1"/>
          <p:cNvSpPr/>
          <p:nvPr/>
        </p:nvSpPr>
        <p:spPr>
          <a:xfrm>
            <a:off x="2222272" y="1221967"/>
            <a:ext cx="1327608" cy="400110"/>
          </a:xfrm>
          <a:prstGeom prst="rect">
            <a:avLst/>
          </a:prstGeom>
        </p:spPr>
        <p:txBody>
          <a:bodyPr wrap="none">
            <a:spAutoFit/>
          </a:bodyPr>
          <a:lstStyle/>
          <a:p>
            <a:pPr algn="just">
              <a:spcAft>
                <a:spcPts val="0"/>
              </a:spcAft>
            </a:pPr>
            <a:r>
              <a:rPr lang="sk-SK" sz="2000" b="1" cap="all" dirty="0">
                <a:solidFill>
                  <a:schemeClr val="accent5">
                    <a:lumMod val="75000"/>
                  </a:schemeClr>
                </a:solidFill>
                <a:latin typeface="Calibri" panose="020F0502020204030204" pitchFamily="34" charset="0"/>
                <a:ea typeface="Times New Roman" panose="02020603050405020304" pitchFamily="18" charset="0"/>
              </a:rPr>
              <a:t>námietky</a:t>
            </a:r>
            <a:endParaRPr lang="sk-SK" sz="20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33" name="Graphic 4" descr="Žiarovka a ozubené koleso výplň plnou far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191708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326679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4" descr="Žiarovka a ozubené koleso výplň plnou far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4649944"/>
            <a:ext cx="754062" cy="754063"/>
          </a:xfrm>
          <a:prstGeom prst="rect">
            <a:avLst/>
          </a:prstGeom>
          <a:noFill/>
          <a:extLst>
            <a:ext uri="{909E8E84-426E-40DD-AFC4-6F175D3DCCD1}">
              <a14:hiddenFill xmlns:a14="http://schemas.microsoft.com/office/drawing/2010/main">
                <a:solidFill>
                  <a:srgbClr val="FFFFFF"/>
                </a:solidFill>
              </a14:hiddenFill>
            </a:ext>
          </a:extLst>
        </p:spPr>
      </p:pic>
      <p:sp>
        <p:nvSpPr>
          <p:cNvPr id="4" name="Obdĺžnik 3"/>
          <p:cNvSpPr/>
          <p:nvPr/>
        </p:nvSpPr>
        <p:spPr>
          <a:xfrm>
            <a:off x="2353564" y="4733148"/>
            <a:ext cx="8834820" cy="646331"/>
          </a:xfrm>
          <a:prstGeom prst="rect">
            <a:avLst/>
          </a:prstGeom>
        </p:spPr>
        <p:txBody>
          <a:bodyPr wrap="square">
            <a:spAutoFit/>
          </a:bodyPr>
          <a:lstStyle/>
          <a:p>
            <a:pPr lvl="0"/>
            <a:r>
              <a:rPr lang="sk-SK" dirty="0"/>
              <a:t>Nezabezpečenie bezpečnosti žiaka odchodom zo ŠKD bez dozoru a zistenia osoby, ktorá pre žiaka prišla, jeho odovzdanie inej osobe, ako bola uvedená na žiadosti o prijatie do ŠKD.</a:t>
            </a:r>
          </a:p>
        </p:txBody>
      </p:sp>
      <p:sp>
        <p:nvSpPr>
          <p:cNvPr id="6" name="BlokTextu 5">
            <a:extLst>
              <a:ext uri="{FF2B5EF4-FFF2-40B4-BE49-F238E27FC236}">
                <a16:creationId xmlns:a16="http://schemas.microsoft.com/office/drawing/2014/main" id="{7D020A25-E660-DCDC-422C-6B16CE83DC9A}"/>
              </a:ext>
            </a:extLst>
          </p:cNvPr>
          <p:cNvSpPr txBox="1"/>
          <p:nvPr/>
        </p:nvSpPr>
        <p:spPr>
          <a:xfrm>
            <a:off x="2353564" y="3757933"/>
            <a:ext cx="6107722" cy="369332"/>
          </a:xfrm>
          <a:prstGeom prst="rect">
            <a:avLst/>
          </a:prstGeom>
          <a:noFill/>
        </p:spPr>
        <p:txBody>
          <a:bodyPr wrap="square">
            <a:spAutoFit/>
          </a:bodyPr>
          <a:lstStyle/>
          <a:p>
            <a:r>
              <a:rPr lang="sk-SK" dirty="0"/>
              <a:t>Neriešenie šikanovania riaditeľmi škôl a učiteľmi. </a:t>
            </a:r>
          </a:p>
        </p:txBody>
      </p:sp>
    </p:spTree>
    <p:extLst>
      <p:ext uri="{BB962C8B-B14F-4D97-AF65-F5344CB8AC3E}">
        <p14:creationId xmlns:p14="http://schemas.microsoft.com/office/powerpoint/2010/main" val="274616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235044"/>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Inšpekcie realizované v základných školách</a:t>
            </a:r>
          </a:p>
        </p:txBody>
      </p:sp>
      <p:grpSp>
        <p:nvGrpSpPr>
          <p:cNvPr id="35" name="Skupina 34"/>
          <p:cNvGrpSpPr/>
          <p:nvPr/>
        </p:nvGrpSpPr>
        <p:grpSpPr>
          <a:xfrm>
            <a:off x="1112640" y="1144689"/>
            <a:ext cx="10552176" cy="1137192"/>
            <a:chOff x="1028557" y="4301442"/>
            <a:chExt cx="10552176" cy="1137192"/>
          </a:xfrm>
        </p:grpSpPr>
        <p:sp>
          <p:nvSpPr>
            <p:cNvPr id="23" name="Obdĺžnik 22"/>
            <p:cNvSpPr/>
            <p:nvPr/>
          </p:nvSpPr>
          <p:spPr>
            <a:xfrm>
              <a:off x="1906381" y="4375083"/>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solidFill>
                  <a:schemeClr val="tx1"/>
                </a:solidFill>
              </a:endParaRPr>
            </a:p>
          </p:txBody>
        </p:sp>
        <p:sp>
          <p:nvSpPr>
            <p:cNvPr id="24" name="Ovál 23"/>
            <p:cNvSpPr/>
            <p:nvPr/>
          </p:nvSpPr>
          <p:spPr>
            <a:xfrm>
              <a:off x="1028557" y="4301442"/>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t>2.4</a:t>
              </a:r>
            </a:p>
          </p:txBody>
        </p:sp>
        <p:sp>
          <p:nvSpPr>
            <p:cNvPr id="30" name="BlokTextu 29"/>
            <p:cNvSpPr txBox="1"/>
            <p:nvPr/>
          </p:nvSpPr>
          <p:spPr>
            <a:xfrm>
              <a:off x="2352398" y="4451496"/>
              <a:ext cx="8878824" cy="646331"/>
            </a:xfrm>
            <a:prstGeom prst="rect">
              <a:avLst/>
            </a:prstGeom>
            <a:noFill/>
          </p:spPr>
          <p:txBody>
            <a:bodyPr wrap="square" rtlCol="0">
              <a:spAutoFit/>
            </a:bodyPr>
            <a:lstStyle/>
            <a:p>
              <a:pPr lvl="0"/>
              <a:r>
                <a:rPr lang="sk-SK" altLang="sk-SK" dirty="0">
                  <a:cs typeface="Calibri" panose="020F0502020204030204" pitchFamily="34" charset="0"/>
                </a:rPr>
                <a:t>Tematická inšpekcia – Stav zabezpečenia a realizácie celoslovenského testovania žiakov </a:t>
              </a:r>
            </a:p>
            <a:p>
              <a:pPr lvl="0"/>
              <a:r>
                <a:rPr lang="sk-SK" altLang="sk-SK" dirty="0">
                  <a:cs typeface="Calibri" panose="020F0502020204030204" pitchFamily="34" charset="0"/>
                </a:rPr>
                <a:t>9. ročníka v základnej škole.</a:t>
              </a:r>
            </a:p>
          </p:txBody>
        </p:sp>
      </p:grpSp>
      <p:grpSp>
        <p:nvGrpSpPr>
          <p:cNvPr id="36" name="Skupina 35"/>
          <p:cNvGrpSpPr/>
          <p:nvPr/>
        </p:nvGrpSpPr>
        <p:grpSpPr>
          <a:xfrm>
            <a:off x="1112640" y="3066304"/>
            <a:ext cx="10552176" cy="1137192"/>
            <a:chOff x="1028557" y="5510990"/>
            <a:chExt cx="10552176" cy="1137192"/>
          </a:xfrm>
        </p:grpSpPr>
        <p:grpSp>
          <p:nvGrpSpPr>
            <p:cNvPr id="19" name="Skupina 18"/>
            <p:cNvGrpSpPr/>
            <p:nvPr/>
          </p:nvGrpSpPr>
          <p:grpSpPr>
            <a:xfrm>
              <a:off x="1028557" y="5510990"/>
              <a:ext cx="10552176" cy="1137192"/>
              <a:chOff x="996696" y="996407"/>
              <a:chExt cx="10552176" cy="1137192"/>
            </a:xfrm>
          </p:grpSpPr>
          <p:sp>
            <p:nvSpPr>
              <p:cNvPr id="20" name="Obdĺžnik 19"/>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solidFill>
                    <a:schemeClr val="tx1"/>
                  </a:solidFill>
                </a:endParaRPr>
              </a:p>
            </p:txBody>
          </p:sp>
          <p:sp>
            <p:nvSpPr>
              <p:cNvPr id="21" name="Ovál 20"/>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solidFill>
                      <a:schemeClr val="bg1"/>
                    </a:solidFill>
                  </a:rPr>
                  <a:t>2.7</a:t>
                </a:r>
              </a:p>
            </p:txBody>
          </p:sp>
        </p:grpSp>
        <p:sp>
          <p:nvSpPr>
            <p:cNvPr id="31" name="BlokTextu 30"/>
            <p:cNvSpPr txBox="1"/>
            <p:nvPr/>
          </p:nvSpPr>
          <p:spPr>
            <a:xfrm>
              <a:off x="2369123" y="5659692"/>
              <a:ext cx="9096339" cy="923330"/>
            </a:xfrm>
            <a:prstGeom prst="rect">
              <a:avLst/>
            </a:prstGeom>
            <a:noFill/>
          </p:spPr>
          <p:txBody>
            <a:bodyPr wrap="square" rtlCol="0">
              <a:spAutoFit/>
            </a:bodyPr>
            <a:lstStyle/>
            <a:p>
              <a:pPr lvl="0"/>
              <a:r>
                <a:rPr lang="sk-SK" altLang="sk-SK" dirty="0">
                  <a:ea typeface="Calibri" panose="020F0502020204030204" pitchFamily="34" charset="0"/>
                </a:rPr>
                <a:t>Tematická inšpekcia - Stav organizácie vyučovania, školského vzdelávacieho programu, pedagogickej a ďalšej dokumentácie školy a zabezpečenie personálnych podmienok v základnej škole.</a:t>
              </a:r>
            </a:p>
          </p:txBody>
        </p:sp>
      </p:grpSp>
    </p:spTree>
    <p:extLst>
      <p:ext uri="{BB962C8B-B14F-4D97-AF65-F5344CB8AC3E}">
        <p14:creationId xmlns:p14="http://schemas.microsoft.com/office/powerpoint/2010/main" val="2995470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7F5A-DD38-470B-E7DB-044902D5AEB7}"/>
            </a:ext>
          </a:extLst>
        </p:cNvPr>
        <p:cNvGrpSpPr/>
        <p:nvPr/>
      </p:nvGrpSpPr>
      <p:grpSpPr>
        <a:xfrm>
          <a:off x="0" y="0"/>
          <a:ext cx="0" cy="0"/>
          <a:chOff x="0" y="0"/>
          <a:chExt cx="0" cy="0"/>
        </a:xfrm>
      </p:grpSpPr>
      <p:grpSp>
        <p:nvGrpSpPr>
          <p:cNvPr id="8" name="Skupina 7">
            <a:extLst>
              <a:ext uri="{FF2B5EF4-FFF2-40B4-BE49-F238E27FC236}">
                <a16:creationId xmlns:a16="http://schemas.microsoft.com/office/drawing/2014/main" id="{88DC8529-90C1-787F-5173-10C6AD5AD04D}"/>
              </a:ext>
            </a:extLst>
          </p:cNvPr>
          <p:cNvGrpSpPr/>
          <p:nvPr/>
        </p:nvGrpSpPr>
        <p:grpSpPr>
          <a:xfrm>
            <a:off x="369454" y="0"/>
            <a:ext cx="18473" cy="6858000"/>
            <a:chOff x="2475345" y="0"/>
            <a:chExt cx="18473" cy="6858000"/>
          </a:xfrm>
        </p:grpSpPr>
        <p:cxnSp>
          <p:nvCxnSpPr>
            <p:cNvPr id="12" name="Rovná spojnica 11">
              <a:extLst>
                <a:ext uri="{FF2B5EF4-FFF2-40B4-BE49-F238E27FC236}">
                  <a16:creationId xmlns:a16="http://schemas.microsoft.com/office/drawing/2014/main" id="{17846702-A0E5-54B1-7005-8C8C9688C16B}"/>
                </a:ext>
              </a:extLst>
            </p:cNvPr>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a:extLst>
                <a:ext uri="{FF2B5EF4-FFF2-40B4-BE49-F238E27FC236}">
                  <a16:creationId xmlns:a16="http://schemas.microsoft.com/office/drawing/2014/main" id="{E7160935-FD88-8D4D-F377-E64BC0833D4E}"/>
                </a:ext>
              </a:extLst>
            </p:cNvPr>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8C60D5D5-D2ED-8B72-92FA-F5C8F80804A4}"/>
                </a:ext>
              </a:extLst>
            </p:cNvPr>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a:extLst>
              <a:ext uri="{FF2B5EF4-FFF2-40B4-BE49-F238E27FC236}">
                <a16:creationId xmlns:a16="http://schemas.microsoft.com/office/drawing/2014/main" id="{C72F6CB5-09A7-F0EB-4754-AF3E4DA5BB8E}"/>
              </a:ext>
            </a:extLst>
          </p:cNvPr>
          <p:cNvSpPr/>
          <p:nvPr/>
        </p:nvSpPr>
        <p:spPr>
          <a:xfrm>
            <a:off x="397071"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Sťažnosti</a:t>
            </a:r>
          </a:p>
        </p:txBody>
      </p:sp>
      <p:grpSp>
        <p:nvGrpSpPr>
          <p:cNvPr id="7" name="Skupina 6">
            <a:extLst>
              <a:ext uri="{FF2B5EF4-FFF2-40B4-BE49-F238E27FC236}">
                <a16:creationId xmlns:a16="http://schemas.microsoft.com/office/drawing/2014/main" id="{F87771AB-EFDA-574D-839D-DE40FD4CF09A}"/>
              </a:ext>
            </a:extLst>
          </p:cNvPr>
          <p:cNvGrpSpPr/>
          <p:nvPr/>
        </p:nvGrpSpPr>
        <p:grpSpPr>
          <a:xfrm>
            <a:off x="1023289" y="1721670"/>
            <a:ext cx="10560354" cy="1137192"/>
            <a:chOff x="1013875" y="749216"/>
            <a:chExt cx="10560354" cy="1137192"/>
          </a:xfrm>
        </p:grpSpPr>
        <p:sp>
          <p:nvSpPr>
            <p:cNvPr id="9" name="Obdĺžnik 8">
              <a:extLst>
                <a:ext uri="{FF2B5EF4-FFF2-40B4-BE49-F238E27FC236}">
                  <a16:creationId xmlns:a16="http://schemas.microsoft.com/office/drawing/2014/main" id="{29A4303F-547B-7ED9-E8A2-1DA3DE530903}"/>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03D60CF7-33BE-6849-2708-CC7ED743D2AC}"/>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a:extLst>
                <a:ext uri="{FF2B5EF4-FFF2-40B4-BE49-F238E27FC236}">
                  <a16:creationId xmlns:a16="http://schemas.microsoft.com/office/drawing/2014/main" id="{93316773-8EC1-F52E-2165-E9D0213385C3}"/>
                </a:ext>
              </a:extLst>
            </p:cNvPr>
            <p:cNvSpPr txBox="1"/>
            <p:nvPr/>
          </p:nvSpPr>
          <p:spPr>
            <a:xfrm>
              <a:off x="2344150" y="824751"/>
              <a:ext cx="9230079" cy="830997"/>
            </a:xfrm>
            <a:prstGeom prst="rect">
              <a:avLst/>
            </a:prstGeom>
            <a:noFill/>
            <a:ln>
              <a:noFill/>
            </a:ln>
          </p:spPr>
          <p:txBody>
            <a:bodyPr wrap="square" rtlCol="0">
              <a:spAutoFit/>
            </a:bodyPr>
            <a:lstStyle/>
            <a:p>
              <a:pPr lvl="0"/>
              <a:r>
                <a:rPr lang="sk-SK" sz="1600" dirty="0"/>
                <a:t>Nevysvetľovanie učiva učiteľkou matematiky na hodinách v 7. ročníku, zasielanie odkazov na výukové videá, na základe ktorých si majú žiaci osvojiť učivo sami alebo za pomoci rodičov, hodnotenia vedomostí z predmetu bez dodržiavania jednotných kritérií a neriešenie tejto situácie riaditeľkou základnej školy </a:t>
              </a:r>
            </a:p>
          </p:txBody>
        </p:sp>
      </p:grpSp>
      <p:grpSp>
        <p:nvGrpSpPr>
          <p:cNvPr id="25" name="Skupina 24">
            <a:extLst>
              <a:ext uri="{FF2B5EF4-FFF2-40B4-BE49-F238E27FC236}">
                <a16:creationId xmlns:a16="http://schemas.microsoft.com/office/drawing/2014/main" id="{E053B216-3A30-72FF-CD51-47F6836D8305}"/>
              </a:ext>
            </a:extLst>
          </p:cNvPr>
          <p:cNvGrpSpPr/>
          <p:nvPr/>
        </p:nvGrpSpPr>
        <p:grpSpPr>
          <a:xfrm>
            <a:off x="1032814" y="3099361"/>
            <a:ext cx="10560354" cy="1137192"/>
            <a:chOff x="1013875" y="749216"/>
            <a:chExt cx="10560354" cy="1137192"/>
          </a:xfrm>
        </p:grpSpPr>
        <p:sp>
          <p:nvSpPr>
            <p:cNvPr id="26" name="Obdĺžnik 25">
              <a:extLst>
                <a:ext uri="{FF2B5EF4-FFF2-40B4-BE49-F238E27FC236}">
                  <a16:creationId xmlns:a16="http://schemas.microsoft.com/office/drawing/2014/main" id="{5B9C35FA-290C-6629-8441-B482AE88A3D2}"/>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a:extLst>
                <a:ext uri="{FF2B5EF4-FFF2-40B4-BE49-F238E27FC236}">
                  <a16:creationId xmlns:a16="http://schemas.microsoft.com/office/drawing/2014/main" id="{76F613A7-6D78-1305-3896-93274347416E}"/>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a:extLst>
                <a:ext uri="{FF2B5EF4-FFF2-40B4-BE49-F238E27FC236}">
                  <a16:creationId xmlns:a16="http://schemas.microsoft.com/office/drawing/2014/main" id="{A9D2AE0E-FA22-300B-E797-99AB705C5186}"/>
                </a:ext>
              </a:extLst>
            </p:cNvPr>
            <p:cNvSpPr txBox="1"/>
            <p:nvPr/>
          </p:nvSpPr>
          <p:spPr>
            <a:xfrm>
              <a:off x="2344150" y="916653"/>
              <a:ext cx="9230079" cy="923330"/>
            </a:xfrm>
            <a:prstGeom prst="rect">
              <a:avLst/>
            </a:prstGeom>
            <a:noFill/>
            <a:ln>
              <a:noFill/>
            </a:ln>
          </p:spPr>
          <p:txBody>
            <a:bodyPr wrap="square" rtlCol="0">
              <a:spAutoFit/>
            </a:bodyPr>
            <a:lstStyle/>
            <a:p>
              <a:pPr lvl="0"/>
              <a:r>
                <a:rPr lang="sk-SK" dirty="0"/>
                <a:t>Vyučovanie telesnej a športovej výchovy v areáli školy aj v prípade nepriaznivého chladného počasia, vrátane žiakov po dlhodobej chorobe, ktorí sedia prezlečení v telocvičnom úbore na lavičke.</a:t>
              </a:r>
            </a:p>
          </p:txBody>
        </p:sp>
      </p:grpSp>
      <p:grpSp>
        <p:nvGrpSpPr>
          <p:cNvPr id="29" name="Skupina 28">
            <a:extLst>
              <a:ext uri="{FF2B5EF4-FFF2-40B4-BE49-F238E27FC236}">
                <a16:creationId xmlns:a16="http://schemas.microsoft.com/office/drawing/2014/main" id="{07A0CBC7-50D7-9AED-7138-B57942762F59}"/>
              </a:ext>
            </a:extLst>
          </p:cNvPr>
          <p:cNvGrpSpPr/>
          <p:nvPr/>
        </p:nvGrpSpPr>
        <p:grpSpPr>
          <a:xfrm>
            <a:off x="1023289" y="4512495"/>
            <a:ext cx="10569879" cy="1554818"/>
            <a:chOff x="1013875" y="749216"/>
            <a:chExt cx="10569879" cy="1137192"/>
          </a:xfrm>
        </p:grpSpPr>
        <p:sp>
          <p:nvSpPr>
            <p:cNvPr id="30" name="Obdĺžnik 29">
              <a:extLst>
                <a:ext uri="{FF2B5EF4-FFF2-40B4-BE49-F238E27FC236}">
                  <a16:creationId xmlns:a16="http://schemas.microsoft.com/office/drawing/2014/main" id="{B7BFEB73-F39F-8107-F899-60ED89B4491B}"/>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 name="Ovál 30">
              <a:extLst>
                <a:ext uri="{FF2B5EF4-FFF2-40B4-BE49-F238E27FC236}">
                  <a16:creationId xmlns:a16="http://schemas.microsoft.com/office/drawing/2014/main" id="{8D458EDC-478C-78FA-23BB-A4D45E231562}"/>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32" name="BlokTextu 31">
              <a:extLst>
                <a:ext uri="{FF2B5EF4-FFF2-40B4-BE49-F238E27FC236}">
                  <a16:creationId xmlns:a16="http://schemas.microsoft.com/office/drawing/2014/main" id="{DF405F1F-8B2B-60B0-24DE-B3C2732377A4}"/>
                </a:ext>
              </a:extLst>
            </p:cNvPr>
            <p:cNvSpPr txBox="1"/>
            <p:nvPr/>
          </p:nvSpPr>
          <p:spPr>
            <a:xfrm>
              <a:off x="2353675" y="994397"/>
              <a:ext cx="9230079" cy="369332"/>
            </a:xfrm>
            <a:prstGeom prst="rect">
              <a:avLst/>
            </a:prstGeom>
            <a:noFill/>
            <a:ln>
              <a:noFill/>
            </a:ln>
          </p:spPr>
          <p:txBody>
            <a:bodyPr wrap="square" rtlCol="0">
              <a:spAutoFit/>
            </a:bodyPr>
            <a:lstStyle/>
            <a:p>
              <a:pPr lvl="0"/>
              <a:endParaRPr lang="sk-SK" dirty="0"/>
            </a:p>
          </p:txBody>
        </p:sp>
      </p:grpSp>
      <p:sp>
        <p:nvSpPr>
          <p:cNvPr id="2" name="Obdĺžnik 1">
            <a:extLst>
              <a:ext uri="{FF2B5EF4-FFF2-40B4-BE49-F238E27FC236}">
                <a16:creationId xmlns:a16="http://schemas.microsoft.com/office/drawing/2014/main" id="{1AE4B6F4-9456-5612-7A5D-69EA28519C8E}"/>
              </a:ext>
            </a:extLst>
          </p:cNvPr>
          <p:cNvSpPr/>
          <p:nvPr/>
        </p:nvSpPr>
        <p:spPr>
          <a:xfrm>
            <a:off x="2222272" y="1221967"/>
            <a:ext cx="1327608" cy="400110"/>
          </a:xfrm>
          <a:prstGeom prst="rect">
            <a:avLst/>
          </a:prstGeom>
        </p:spPr>
        <p:txBody>
          <a:bodyPr wrap="none">
            <a:spAutoFit/>
          </a:bodyPr>
          <a:lstStyle/>
          <a:p>
            <a:pPr algn="just">
              <a:spcAft>
                <a:spcPts val="0"/>
              </a:spcAft>
            </a:pPr>
            <a:r>
              <a:rPr lang="sk-SK" sz="2000" b="1" cap="all" dirty="0">
                <a:solidFill>
                  <a:schemeClr val="accent5">
                    <a:lumMod val="75000"/>
                  </a:schemeClr>
                </a:solidFill>
                <a:latin typeface="Calibri" panose="020F0502020204030204" pitchFamily="34" charset="0"/>
                <a:ea typeface="Times New Roman" panose="02020603050405020304" pitchFamily="18" charset="0"/>
              </a:rPr>
              <a:t>námietky</a:t>
            </a:r>
            <a:endParaRPr lang="sk-SK" sz="20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33" name="Graphic 4" descr="Žiarovka a ozubené koleso výplň plnou farbou">
            <a:extLst>
              <a:ext uri="{FF2B5EF4-FFF2-40B4-BE49-F238E27FC236}">
                <a16:creationId xmlns:a16="http://schemas.microsoft.com/office/drawing/2014/main" id="{7FE8B5F1-7DD2-5814-76F7-B874C9D7EC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191708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a:extLst>
              <a:ext uri="{FF2B5EF4-FFF2-40B4-BE49-F238E27FC236}">
                <a16:creationId xmlns:a16="http://schemas.microsoft.com/office/drawing/2014/main" id="{F6E599A2-7585-2443-8612-82C4D697A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326679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4" descr="Žiarovka a ozubené koleso výplň plnou farbou">
            <a:extLst>
              <a:ext uri="{FF2B5EF4-FFF2-40B4-BE49-F238E27FC236}">
                <a16:creationId xmlns:a16="http://schemas.microsoft.com/office/drawing/2014/main" id="{070D1A68-BF63-A29D-811E-E938F0BC11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4891674"/>
            <a:ext cx="754062" cy="754063"/>
          </a:xfrm>
          <a:prstGeom prst="rect">
            <a:avLst/>
          </a:prstGeom>
          <a:noFill/>
          <a:extLst>
            <a:ext uri="{909E8E84-426E-40DD-AFC4-6F175D3DCCD1}">
              <a14:hiddenFill xmlns:a14="http://schemas.microsoft.com/office/drawing/2010/main">
                <a:solidFill>
                  <a:srgbClr val="FFFFFF"/>
                </a:solidFill>
              </a14:hiddenFill>
            </a:ext>
          </a:extLst>
        </p:spPr>
      </p:pic>
      <p:sp>
        <p:nvSpPr>
          <p:cNvPr id="4" name="Obdĺžnik 3">
            <a:extLst>
              <a:ext uri="{FF2B5EF4-FFF2-40B4-BE49-F238E27FC236}">
                <a16:creationId xmlns:a16="http://schemas.microsoft.com/office/drawing/2014/main" id="{97F3157F-70C4-9B22-D4B2-93F12C16BD7A}"/>
              </a:ext>
            </a:extLst>
          </p:cNvPr>
          <p:cNvSpPr/>
          <p:nvPr/>
        </p:nvSpPr>
        <p:spPr>
          <a:xfrm>
            <a:off x="2297027" y="5030328"/>
            <a:ext cx="9092202" cy="369332"/>
          </a:xfrm>
          <a:prstGeom prst="rect">
            <a:avLst/>
          </a:prstGeom>
        </p:spPr>
        <p:txBody>
          <a:bodyPr wrap="square">
            <a:spAutoFit/>
          </a:bodyPr>
          <a:lstStyle/>
          <a:p>
            <a:pPr lvl="0"/>
            <a:r>
              <a:rPr lang="sk-SK" dirty="0"/>
              <a:t>Zastrašovanie policajtami a fotenie  žiačky triednou učiteľkou a riaditeľkou školy.</a:t>
            </a:r>
          </a:p>
        </p:txBody>
      </p:sp>
      <p:sp>
        <p:nvSpPr>
          <p:cNvPr id="6" name="BlokTextu 5">
            <a:extLst>
              <a:ext uri="{FF2B5EF4-FFF2-40B4-BE49-F238E27FC236}">
                <a16:creationId xmlns:a16="http://schemas.microsoft.com/office/drawing/2014/main" id="{AB009E8D-8526-5963-8E03-02F296994F16}"/>
              </a:ext>
            </a:extLst>
          </p:cNvPr>
          <p:cNvSpPr txBox="1"/>
          <p:nvPr/>
        </p:nvSpPr>
        <p:spPr>
          <a:xfrm>
            <a:off x="2297171" y="5339051"/>
            <a:ext cx="9525375" cy="646331"/>
          </a:xfrm>
          <a:prstGeom prst="rect">
            <a:avLst/>
          </a:prstGeom>
          <a:noFill/>
        </p:spPr>
        <p:txBody>
          <a:bodyPr wrap="square">
            <a:spAutoFit/>
          </a:bodyPr>
          <a:lstStyle/>
          <a:p>
            <a:r>
              <a:rPr lang="sk-SK" dirty="0">
                <a:latin typeface="Calibri" panose="020F0502020204030204" pitchFamily="34" charset="0"/>
                <a:ea typeface="Calibri" panose="020F0502020204030204" pitchFamily="34" charset="0"/>
                <a:cs typeface="Arial" panose="020B0604020202020204" pitchFamily="34" charset="0"/>
              </a:rPr>
              <a:t>V</a:t>
            </a:r>
            <a:r>
              <a:rPr lang="sk-SK" sz="1800" dirty="0">
                <a:effectLst/>
                <a:latin typeface="Calibri" panose="020F0502020204030204" pitchFamily="34" charset="0"/>
                <a:ea typeface="Calibri" panose="020F0502020204030204" pitchFamily="34" charset="0"/>
                <a:cs typeface="Arial" panose="020B0604020202020204" pitchFamily="34" charset="0"/>
              </a:rPr>
              <a:t>yhrážanie sa synovi sťažovateľa umiestnením do reedukačného centra a jeho obviňovanie z užívania drog.</a:t>
            </a:r>
            <a:endParaRPr lang="sk-SK" dirty="0"/>
          </a:p>
        </p:txBody>
      </p:sp>
      <p:sp>
        <p:nvSpPr>
          <p:cNvPr id="16" name="BlokTextu 15">
            <a:extLst>
              <a:ext uri="{FF2B5EF4-FFF2-40B4-BE49-F238E27FC236}">
                <a16:creationId xmlns:a16="http://schemas.microsoft.com/office/drawing/2014/main" id="{24F6EBA7-D38E-6C25-C44A-59F033E8A4AE}"/>
              </a:ext>
            </a:extLst>
          </p:cNvPr>
          <p:cNvSpPr txBox="1"/>
          <p:nvPr/>
        </p:nvSpPr>
        <p:spPr>
          <a:xfrm>
            <a:off x="2324901" y="4693748"/>
            <a:ext cx="6104964" cy="369332"/>
          </a:xfrm>
          <a:prstGeom prst="rect">
            <a:avLst/>
          </a:prstGeom>
          <a:noFill/>
        </p:spPr>
        <p:txBody>
          <a:bodyPr wrap="square">
            <a:spAutoFit/>
          </a:bodyPr>
          <a:lstStyle/>
          <a:p>
            <a:r>
              <a:rPr lang="sk-SK" dirty="0">
                <a:latin typeface="Calibri" panose="020F0502020204030204" pitchFamily="34" charset="0"/>
                <a:ea typeface="Calibri" panose="020F0502020204030204" pitchFamily="34" charset="0"/>
                <a:cs typeface="Arial" panose="020B0604020202020204" pitchFamily="34" charset="0"/>
              </a:rPr>
              <a:t>N</a:t>
            </a:r>
            <a:r>
              <a:rPr lang="sk-SK" sz="1800" dirty="0">
                <a:effectLst/>
                <a:latin typeface="Calibri" panose="020F0502020204030204" pitchFamily="34" charset="0"/>
                <a:ea typeface="Calibri" panose="020F0502020204030204" pitchFamily="34" charset="0"/>
                <a:cs typeface="Arial" panose="020B0604020202020204" pitchFamily="34" charset="0"/>
              </a:rPr>
              <a:t>epedagogické správanie sa učiteľov.</a:t>
            </a:r>
            <a:endParaRPr lang="sk-SK" dirty="0"/>
          </a:p>
        </p:txBody>
      </p:sp>
    </p:spTree>
    <p:extLst>
      <p:ext uri="{BB962C8B-B14F-4D97-AF65-F5344CB8AC3E}">
        <p14:creationId xmlns:p14="http://schemas.microsoft.com/office/powerpoint/2010/main" val="250904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CDE6-DAD8-9177-1D90-315BD4754AF0}"/>
            </a:ext>
          </a:extLst>
        </p:cNvPr>
        <p:cNvGrpSpPr/>
        <p:nvPr/>
      </p:nvGrpSpPr>
      <p:grpSpPr>
        <a:xfrm>
          <a:off x="0" y="0"/>
          <a:ext cx="0" cy="0"/>
          <a:chOff x="0" y="0"/>
          <a:chExt cx="0" cy="0"/>
        </a:xfrm>
      </p:grpSpPr>
      <p:grpSp>
        <p:nvGrpSpPr>
          <p:cNvPr id="8" name="Skupina 7">
            <a:extLst>
              <a:ext uri="{FF2B5EF4-FFF2-40B4-BE49-F238E27FC236}">
                <a16:creationId xmlns:a16="http://schemas.microsoft.com/office/drawing/2014/main" id="{E93B935E-2BD6-0770-B20F-0CF58629EB21}"/>
              </a:ext>
            </a:extLst>
          </p:cNvPr>
          <p:cNvGrpSpPr/>
          <p:nvPr/>
        </p:nvGrpSpPr>
        <p:grpSpPr>
          <a:xfrm>
            <a:off x="369454" y="0"/>
            <a:ext cx="18473" cy="6858000"/>
            <a:chOff x="2475345" y="0"/>
            <a:chExt cx="18473" cy="6858000"/>
          </a:xfrm>
        </p:grpSpPr>
        <p:cxnSp>
          <p:nvCxnSpPr>
            <p:cNvPr id="12" name="Rovná spojnica 11">
              <a:extLst>
                <a:ext uri="{FF2B5EF4-FFF2-40B4-BE49-F238E27FC236}">
                  <a16:creationId xmlns:a16="http://schemas.microsoft.com/office/drawing/2014/main" id="{668393D1-4872-F29C-80A0-C87C60880727}"/>
                </a:ext>
              </a:extLst>
            </p:cNvPr>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a:extLst>
                <a:ext uri="{FF2B5EF4-FFF2-40B4-BE49-F238E27FC236}">
                  <a16:creationId xmlns:a16="http://schemas.microsoft.com/office/drawing/2014/main" id="{0FA57C62-02DE-AAAE-F823-D727012E23E6}"/>
                </a:ext>
              </a:extLst>
            </p:cNvPr>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6F6F077C-C06D-6ECB-1FD9-4ADE038BC30E}"/>
                </a:ext>
              </a:extLst>
            </p:cNvPr>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a:extLst>
              <a:ext uri="{FF2B5EF4-FFF2-40B4-BE49-F238E27FC236}">
                <a16:creationId xmlns:a16="http://schemas.microsoft.com/office/drawing/2014/main" id="{06EAB228-3B34-1121-EF89-90417AD557C4}"/>
              </a:ext>
            </a:extLst>
          </p:cNvPr>
          <p:cNvSpPr/>
          <p:nvPr/>
        </p:nvSpPr>
        <p:spPr>
          <a:xfrm>
            <a:off x="397071"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Sťažnosti</a:t>
            </a:r>
          </a:p>
        </p:txBody>
      </p:sp>
      <p:grpSp>
        <p:nvGrpSpPr>
          <p:cNvPr id="7" name="Skupina 6">
            <a:extLst>
              <a:ext uri="{FF2B5EF4-FFF2-40B4-BE49-F238E27FC236}">
                <a16:creationId xmlns:a16="http://schemas.microsoft.com/office/drawing/2014/main" id="{F7C3F8E3-5117-CA11-2F1B-38AD52A0AE56}"/>
              </a:ext>
            </a:extLst>
          </p:cNvPr>
          <p:cNvGrpSpPr/>
          <p:nvPr/>
        </p:nvGrpSpPr>
        <p:grpSpPr>
          <a:xfrm>
            <a:off x="1023289" y="1721670"/>
            <a:ext cx="10561701" cy="1137192"/>
            <a:chOff x="1013875" y="749216"/>
            <a:chExt cx="10561701" cy="1137192"/>
          </a:xfrm>
        </p:grpSpPr>
        <p:sp>
          <p:nvSpPr>
            <p:cNvPr id="9" name="Obdĺžnik 8">
              <a:extLst>
                <a:ext uri="{FF2B5EF4-FFF2-40B4-BE49-F238E27FC236}">
                  <a16:creationId xmlns:a16="http://schemas.microsoft.com/office/drawing/2014/main" id="{CB00C130-6B3C-ECB1-677C-C49B0F50453E}"/>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90AA7BDD-4028-A70C-71E0-245DC4DB5575}"/>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a:extLst>
                <a:ext uri="{FF2B5EF4-FFF2-40B4-BE49-F238E27FC236}">
                  <a16:creationId xmlns:a16="http://schemas.microsoft.com/office/drawing/2014/main" id="{56473DEA-9640-E992-C4BE-B806F352A28B}"/>
                </a:ext>
              </a:extLst>
            </p:cNvPr>
            <p:cNvSpPr txBox="1"/>
            <p:nvPr/>
          </p:nvSpPr>
          <p:spPr>
            <a:xfrm>
              <a:off x="2345497" y="944634"/>
              <a:ext cx="9230079" cy="369332"/>
            </a:xfrm>
            <a:prstGeom prst="rect">
              <a:avLst/>
            </a:prstGeom>
            <a:noFill/>
            <a:ln>
              <a:noFill/>
            </a:ln>
          </p:spPr>
          <p:txBody>
            <a:bodyPr wrap="square" rtlCol="0">
              <a:spAutoFit/>
            </a:bodyPr>
            <a:lstStyle/>
            <a:p>
              <a:pPr lvl="0"/>
              <a:r>
                <a:rPr lang="sk-SK" dirty="0"/>
                <a:t>Udelenie zníženej známky zo správania v rozpore so školským poriadkom.</a:t>
              </a:r>
            </a:p>
          </p:txBody>
        </p:sp>
      </p:grpSp>
      <p:grpSp>
        <p:nvGrpSpPr>
          <p:cNvPr id="25" name="Skupina 24">
            <a:extLst>
              <a:ext uri="{FF2B5EF4-FFF2-40B4-BE49-F238E27FC236}">
                <a16:creationId xmlns:a16="http://schemas.microsoft.com/office/drawing/2014/main" id="{CAA87547-BE67-C436-019D-62036F5EB25C}"/>
              </a:ext>
            </a:extLst>
          </p:cNvPr>
          <p:cNvGrpSpPr/>
          <p:nvPr/>
        </p:nvGrpSpPr>
        <p:grpSpPr>
          <a:xfrm>
            <a:off x="1032814" y="3099361"/>
            <a:ext cx="10560354" cy="1137192"/>
            <a:chOff x="1013875" y="749216"/>
            <a:chExt cx="10560354" cy="1137192"/>
          </a:xfrm>
        </p:grpSpPr>
        <p:sp>
          <p:nvSpPr>
            <p:cNvPr id="26" name="Obdĺžnik 25">
              <a:extLst>
                <a:ext uri="{FF2B5EF4-FFF2-40B4-BE49-F238E27FC236}">
                  <a16:creationId xmlns:a16="http://schemas.microsoft.com/office/drawing/2014/main" id="{2F2E1FFD-F255-3537-E585-C0BD015AE616}"/>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a:extLst>
                <a:ext uri="{FF2B5EF4-FFF2-40B4-BE49-F238E27FC236}">
                  <a16:creationId xmlns:a16="http://schemas.microsoft.com/office/drawing/2014/main" id="{A4395FE9-560E-7A12-72AF-848CCF7A2471}"/>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a:extLst>
                <a:ext uri="{FF2B5EF4-FFF2-40B4-BE49-F238E27FC236}">
                  <a16:creationId xmlns:a16="http://schemas.microsoft.com/office/drawing/2014/main" id="{F9CE5752-5438-6408-8929-CD0A09BFC9CA}"/>
                </a:ext>
              </a:extLst>
            </p:cNvPr>
            <p:cNvSpPr txBox="1"/>
            <p:nvPr/>
          </p:nvSpPr>
          <p:spPr>
            <a:xfrm>
              <a:off x="2344150" y="916653"/>
              <a:ext cx="9230079" cy="646331"/>
            </a:xfrm>
            <a:prstGeom prst="rect">
              <a:avLst/>
            </a:prstGeom>
            <a:noFill/>
            <a:ln>
              <a:noFill/>
            </a:ln>
          </p:spPr>
          <p:txBody>
            <a:bodyPr wrap="square" rtlCol="0">
              <a:spAutoFit/>
            </a:bodyPr>
            <a:lstStyle/>
            <a:p>
              <a:pPr lvl="0"/>
              <a:r>
                <a:rPr lang="sk-SK" dirty="0"/>
                <a:t>Nevyučovanie telesnej a športovej výchovy v súlade so vzdelávacími štandardmi štátneho vzdelávacieho programu.</a:t>
              </a:r>
            </a:p>
          </p:txBody>
        </p:sp>
      </p:grpSp>
      <p:grpSp>
        <p:nvGrpSpPr>
          <p:cNvPr id="29" name="Skupina 28">
            <a:extLst>
              <a:ext uri="{FF2B5EF4-FFF2-40B4-BE49-F238E27FC236}">
                <a16:creationId xmlns:a16="http://schemas.microsoft.com/office/drawing/2014/main" id="{98760CAA-8A71-3E0D-1049-C01D7ACC6742}"/>
              </a:ext>
            </a:extLst>
          </p:cNvPr>
          <p:cNvGrpSpPr/>
          <p:nvPr/>
        </p:nvGrpSpPr>
        <p:grpSpPr>
          <a:xfrm>
            <a:off x="1023289" y="4512495"/>
            <a:ext cx="10569879" cy="1137192"/>
            <a:chOff x="1013875" y="749216"/>
            <a:chExt cx="10569879" cy="1137192"/>
          </a:xfrm>
        </p:grpSpPr>
        <p:sp>
          <p:nvSpPr>
            <p:cNvPr id="30" name="Obdĺžnik 29">
              <a:extLst>
                <a:ext uri="{FF2B5EF4-FFF2-40B4-BE49-F238E27FC236}">
                  <a16:creationId xmlns:a16="http://schemas.microsoft.com/office/drawing/2014/main" id="{35EB5C98-E02B-7914-A7B7-589918823417}"/>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31" name="Ovál 30">
              <a:extLst>
                <a:ext uri="{FF2B5EF4-FFF2-40B4-BE49-F238E27FC236}">
                  <a16:creationId xmlns:a16="http://schemas.microsoft.com/office/drawing/2014/main" id="{C99EE192-F152-1B1B-A971-79CF7D602F1E}"/>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32" name="BlokTextu 31">
              <a:extLst>
                <a:ext uri="{FF2B5EF4-FFF2-40B4-BE49-F238E27FC236}">
                  <a16:creationId xmlns:a16="http://schemas.microsoft.com/office/drawing/2014/main" id="{0BAFBC70-8DAC-9985-8600-6EEF9D6C8BF6}"/>
                </a:ext>
              </a:extLst>
            </p:cNvPr>
            <p:cNvSpPr txBox="1"/>
            <p:nvPr/>
          </p:nvSpPr>
          <p:spPr>
            <a:xfrm>
              <a:off x="2353675" y="994397"/>
              <a:ext cx="9230079" cy="369332"/>
            </a:xfrm>
            <a:prstGeom prst="rect">
              <a:avLst/>
            </a:prstGeom>
            <a:noFill/>
            <a:ln>
              <a:noFill/>
            </a:ln>
          </p:spPr>
          <p:txBody>
            <a:bodyPr wrap="square" rtlCol="0">
              <a:spAutoFit/>
            </a:bodyPr>
            <a:lstStyle/>
            <a:p>
              <a:pPr lvl="0"/>
              <a:endParaRPr lang="sk-SK" dirty="0"/>
            </a:p>
          </p:txBody>
        </p:sp>
      </p:grpSp>
      <p:sp>
        <p:nvSpPr>
          <p:cNvPr id="2" name="Obdĺžnik 1">
            <a:extLst>
              <a:ext uri="{FF2B5EF4-FFF2-40B4-BE49-F238E27FC236}">
                <a16:creationId xmlns:a16="http://schemas.microsoft.com/office/drawing/2014/main" id="{5A685FE8-0282-34F3-D444-035AE1876DBA}"/>
              </a:ext>
            </a:extLst>
          </p:cNvPr>
          <p:cNvSpPr/>
          <p:nvPr/>
        </p:nvSpPr>
        <p:spPr>
          <a:xfrm>
            <a:off x="2222272" y="1221967"/>
            <a:ext cx="1327608" cy="400110"/>
          </a:xfrm>
          <a:prstGeom prst="rect">
            <a:avLst/>
          </a:prstGeom>
        </p:spPr>
        <p:txBody>
          <a:bodyPr wrap="none">
            <a:spAutoFit/>
          </a:bodyPr>
          <a:lstStyle/>
          <a:p>
            <a:pPr algn="just">
              <a:spcAft>
                <a:spcPts val="0"/>
              </a:spcAft>
            </a:pPr>
            <a:r>
              <a:rPr lang="sk-SK" sz="2000" b="1" cap="all" dirty="0">
                <a:solidFill>
                  <a:schemeClr val="accent5">
                    <a:lumMod val="75000"/>
                  </a:schemeClr>
                </a:solidFill>
                <a:latin typeface="Calibri" panose="020F0502020204030204" pitchFamily="34" charset="0"/>
                <a:ea typeface="Times New Roman" panose="02020603050405020304" pitchFamily="18" charset="0"/>
              </a:rPr>
              <a:t>námietky</a:t>
            </a:r>
            <a:endParaRPr lang="sk-SK" sz="20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33" name="Graphic 4" descr="Žiarovka a ozubené koleso výplň plnou farbou">
            <a:extLst>
              <a:ext uri="{FF2B5EF4-FFF2-40B4-BE49-F238E27FC236}">
                <a16:creationId xmlns:a16="http://schemas.microsoft.com/office/drawing/2014/main" id="{31280A2C-FD14-03B9-EAD9-F18C3D30EC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191708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a:extLst>
              <a:ext uri="{FF2B5EF4-FFF2-40B4-BE49-F238E27FC236}">
                <a16:creationId xmlns:a16="http://schemas.microsoft.com/office/drawing/2014/main" id="{506AE8B3-2E98-C530-09DB-205BA2B5A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3266798"/>
            <a:ext cx="754062" cy="754063"/>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4" descr="Žiarovka a ozubené koleso výplň plnou farbou">
            <a:extLst>
              <a:ext uri="{FF2B5EF4-FFF2-40B4-BE49-F238E27FC236}">
                <a16:creationId xmlns:a16="http://schemas.microsoft.com/office/drawing/2014/main" id="{294B40A9-21C0-07B2-7B1E-7983B5A2DA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4649944"/>
            <a:ext cx="754062" cy="754063"/>
          </a:xfrm>
          <a:prstGeom prst="rect">
            <a:avLst/>
          </a:prstGeom>
          <a:noFill/>
          <a:extLst>
            <a:ext uri="{909E8E84-426E-40DD-AFC4-6F175D3DCCD1}">
              <a14:hiddenFill xmlns:a14="http://schemas.microsoft.com/office/drawing/2010/main">
                <a:solidFill>
                  <a:srgbClr val="FFFFFF"/>
                </a:solidFill>
              </a14:hiddenFill>
            </a:ext>
          </a:extLst>
        </p:spPr>
      </p:pic>
      <p:sp>
        <p:nvSpPr>
          <p:cNvPr id="4" name="Obdĺžnik 3">
            <a:extLst>
              <a:ext uri="{FF2B5EF4-FFF2-40B4-BE49-F238E27FC236}">
                <a16:creationId xmlns:a16="http://schemas.microsoft.com/office/drawing/2014/main" id="{E4F8F3D1-1F47-D43D-3398-AC994B2350B6}"/>
              </a:ext>
            </a:extLst>
          </p:cNvPr>
          <p:cNvSpPr/>
          <p:nvPr/>
        </p:nvSpPr>
        <p:spPr>
          <a:xfrm>
            <a:off x="2363089" y="4801769"/>
            <a:ext cx="9092202" cy="646331"/>
          </a:xfrm>
          <a:prstGeom prst="rect">
            <a:avLst/>
          </a:prstGeom>
        </p:spPr>
        <p:txBody>
          <a:bodyPr wrap="square">
            <a:spAutoFit/>
          </a:bodyPr>
          <a:lstStyle/>
          <a:p>
            <a:pPr lvl="0"/>
            <a:r>
              <a:rPr lang="sk-SK" dirty="0"/>
              <a:t>Neposkytovanie informácií o výchovno-vzdelávacích výsledkoch syna psychologičkou a riaditeľkou matke.</a:t>
            </a:r>
          </a:p>
        </p:txBody>
      </p:sp>
    </p:spTree>
    <p:extLst>
      <p:ext uri="{BB962C8B-B14F-4D97-AF65-F5344CB8AC3E}">
        <p14:creationId xmlns:p14="http://schemas.microsoft.com/office/powerpoint/2010/main" val="2752734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21C22-4843-6026-1863-6EE8BBE1F10B}"/>
            </a:ext>
          </a:extLst>
        </p:cNvPr>
        <p:cNvGrpSpPr/>
        <p:nvPr/>
      </p:nvGrpSpPr>
      <p:grpSpPr>
        <a:xfrm>
          <a:off x="0" y="0"/>
          <a:ext cx="0" cy="0"/>
          <a:chOff x="0" y="0"/>
          <a:chExt cx="0" cy="0"/>
        </a:xfrm>
      </p:grpSpPr>
      <p:grpSp>
        <p:nvGrpSpPr>
          <p:cNvPr id="8" name="Skupina 7">
            <a:extLst>
              <a:ext uri="{FF2B5EF4-FFF2-40B4-BE49-F238E27FC236}">
                <a16:creationId xmlns:a16="http://schemas.microsoft.com/office/drawing/2014/main" id="{F3E1F6BF-E888-69F8-8F5D-5C898AF8EF18}"/>
              </a:ext>
            </a:extLst>
          </p:cNvPr>
          <p:cNvGrpSpPr/>
          <p:nvPr/>
        </p:nvGrpSpPr>
        <p:grpSpPr>
          <a:xfrm>
            <a:off x="369454" y="0"/>
            <a:ext cx="18473" cy="6858000"/>
            <a:chOff x="2475345" y="0"/>
            <a:chExt cx="18473" cy="6858000"/>
          </a:xfrm>
        </p:grpSpPr>
        <p:cxnSp>
          <p:nvCxnSpPr>
            <p:cNvPr id="12" name="Rovná spojnica 11">
              <a:extLst>
                <a:ext uri="{FF2B5EF4-FFF2-40B4-BE49-F238E27FC236}">
                  <a16:creationId xmlns:a16="http://schemas.microsoft.com/office/drawing/2014/main" id="{77A2CF9B-1644-345D-A54F-29CF3EFC2C17}"/>
                </a:ext>
              </a:extLst>
            </p:cNvPr>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a:extLst>
                <a:ext uri="{FF2B5EF4-FFF2-40B4-BE49-F238E27FC236}">
                  <a16:creationId xmlns:a16="http://schemas.microsoft.com/office/drawing/2014/main" id="{23F52A38-0034-5F86-FB56-6BAC617FED9C}"/>
                </a:ext>
              </a:extLst>
            </p:cNvPr>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40A1697D-979A-4FB8-E5CC-86053DC513CA}"/>
                </a:ext>
              </a:extLst>
            </p:cNvPr>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a:extLst>
              <a:ext uri="{FF2B5EF4-FFF2-40B4-BE49-F238E27FC236}">
                <a16:creationId xmlns:a16="http://schemas.microsoft.com/office/drawing/2014/main" id="{7F73916E-7564-EE0D-1819-034F64BD300E}"/>
              </a:ext>
            </a:extLst>
          </p:cNvPr>
          <p:cNvSpPr/>
          <p:nvPr/>
        </p:nvSpPr>
        <p:spPr>
          <a:xfrm>
            <a:off x="397071"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Sťažnosti</a:t>
            </a:r>
          </a:p>
        </p:txBody>
      </p:sp>
      <p:grpSp>
        <p:nvGrpSpPr>
          <p:cNvPr id="7" name="Skupina 6">
            <a:extLst>
              <a:ext uri="{FF2B5EF4-FFF2-40B4-BE49-F238E27FC236}">
                <a16:creationId xmlns:a16="http://schemas.microsoft.com/office/drawing/2014/main" id="{794D3152-33E7-5CB4-E277-D5E0FF6AF499}"/>
              </a:ext>
            </a:extLst>
          </p:cNvPr>
          <p:cNvGrpSpPr/>
          <p:nvPr/>
        </p:nvGrpSpPr>
        <p:grpSpPr>
          <a:xfrm>
            <a:off x="1023289" y="1721670"/>
            <a:ext cx="10560354" cy="1137192"/>
            <a:chOff x="1013875" y="749216"/>
            <a:chExt cx="10560354" cy="1137192"/>
          </a:xfrm>
        </p:grpSpPr>
        <p:sp>
          <p:nvSpPr>
            <p:cNvPr id="9" name="Obdĺžnik 8">
              <a:extLst>
                <a:ext uri="{FF2B5EF4-FFF2-40B4-BE49-F238E27FC236}">
                  <a16:creationId xmlns:a16="http://schemas.microsoft.com/office/drawing/2014/main" id="{C6F2CD6A-FFA8-0F84-BDA9-3759C3C0B768}"/>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2B0F2982-58F2-0289-43A2-DBDCC70B4026}"/>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a:extLst>
                <a:ext uri="{FF2B5EF4-FFF2-40B4-BE49-F238E27FC236}">
                  <a16:creationId xmlns:a16="http://schemas.microsoft.com/office/drawing/2014/main" id="{7503E0C0-678C-8C11-C629-830D746F47A9}"/>
                </a:ext>
              </a:extLst>
            </p:cNvPr>
            <p:cNvSpPr txBox="1"/>
            <p:nvPr/>
          </p:nvSpPr>
          <p:spPr>
            <a:xfrm>
              <a:off x="2344150" y="1016277"/>
              <a:ext cx="9230079" cy="646331"/>
            </a:xfrm>
            <a:prstGeom prst="rect">
              <a:avLst/>
            </a:prstGeom>
            <a:noFill/>
            <a:ln>
              <a:noFill/>
            </a:ln>
          </p:spPr>
          <p:txBody>
            <a:bodyPr wrap="square" rtlCol="0">
              <a:spAutoFit/>
            </a:bodyPr>
            <a:lstStyle/>
            <a:p>
              <a:pPr lvl="0"/>
              <a:r>
                <a:rPr lang="sk-SK" dirty="0"/>
                <a:t>Vyčlenenie niektorých žiakov 1. ročníka z otvorených hodín konaných v rámci podujatia realizovaného v čase výchovno-vzdelávacieho procesu.  </a:t>
              </a:r>
            </a:p>
          </p:txBody>
        </p:sp>
      </p:grpSp>
      <p:sp>
        <p:nvSpPr>
          <p:cNvPr id="2" name="Obdĺžnik 1">
            <a:extLst>
              <a:ext uri="{FF2B5EF4-FFF2-40B4-BE49-F238E27FC236}">
                <a16:creationId xmlns:a16="http://schemas.microsoft.com/office/drawing/2014/main" id="{CA927F0A-DC1D-0CE2-82D6-3CC627449973}"/>
              </a:ext>
            </a:extLst>
          </p:cNvPr>
          <p:cNvSpPr/>
          <p:nvPr/>
        </p:nvSpPr>
        <p:spPr>
          <a:xfrm>
            <a:off x="2222272" y="1221967"/>
            <a:ext cx="1327608" cy="400110"/>
          </a:xfrm>
          <a:prstGeom prst="rect">
            <a:avLst/>
          </a:prstGeom>
        </p:spPr>
        <p:txBody>
          <a:bodyPr wrap="none">
            <a:spAutoFit/>
          </a:bodyPr>
          <a:lstStyle/>
          <a:p>
            <a:pPr algn="just">
              <a:spcAft>
                <a:spcPts val="0"/>
              </a:spcAft>
            </a:pPr>
            <a:r>
              <a:rPr lang="sk-SK" sz="2000" b="1" cap="all" dirty="0">
                <a:solidFill>
                  <a:schemeClr val="accent5">
                    <a:lumMod val="75000"/>
                  </a:schemeClr>
                </a:solidFill>
                <a:latin typeface="Calibri" panose="020F0502020204030204" pitchFamily="34" charset="0"/>
                <a:ea typeface="Times New Roman" panose="02020603050405020304" pitchFamily="18" charset="0"/>
              </a:rPr>
              <a:t>námietky</a:t>
            </a:r>
            <a:endParaRPr lang="sk-SK" sz="20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pic>
        <p:nvPicPr>
          <p:cNvPr id="33" name="Graphic 4" descr="Žiarovka a ozubené koleso výplň plnou farbou">
            <a:extLst>
              <a:ext uri="{FF2B5EF4-FFF2-40B4-BE49-F238E27FC236}">
                <a16:creationId xmlns:a16="http://schemas.microsoft.com/office/drawing/2014/main" id="{A8519EA7-D122-DEAC-9701-23502CF3E8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906" y="1917088"/>
            <a:ext cx="754062" cy="7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76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podnety</a:t>
            </a:r>
          </a:p>
        </p:txBody>
      </p:sp>
      <p:grpSp>
        <p:nvGrpSpPr>
          <p:cNvPr id="7" name="Skupina 6"/>
          <p:cNvGrpSpPr/>
          <p:nvPr/>
        </p:nvGrpSpPr>
        <p:grpSpPr>
          <a:xfrm>
            <a:off x="982785" y="1040447"/>
            <a:ext cx="11106433" cy="1137193"/>
            <a:chOff x="1198830" y="749216"/>
            <a:chExt cx="10398160" cy="1072032"/>
          </a:xfrm>
        </p:grpSpPr>
        <p:sp>
          <p:nvSpPr>
            <p:cNvPr id="9" name="Obdĺžnik 8"/>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p:cNvSpPr/>
            <p:nvPr/>
          </p:nvSpPr>
          <p:spPr>
            <a:xfrm>
              <a:off x="1198830" y="749216"/>
              <a:ext cx="1190252" cy="999743"/>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p:cNvSpPr txBox="1"/>
            <p:nvPr/>
          </p:nvSpPr>
          <p:spPr>
            <a:xfrm>
              <a:off x="2592845" y="871704"/>
              <a:ext cx="9004145" cy="348169"/>
            </a:xfrm>
            <a:prstGeom prst="rect">
              <a:avLst/>
            </a:prstGeom>
            <a:noFill/>
            <a:ln>
              <a:noFill/>
            </a:ln>
          </p:spPr>
          <p:txBody>
            <a:bodyPr wrap="square" rtlCol="0">
              <a:spAutoFit/>
            </a:bodyPr>
            <a:lstStyle/>
            <a:p>
              <a:r>
                <a:rPr lang="sk-SK" dirty="0"/>
                <a:t>N</a:t>
              </a:r>
              <a:r>
                <a:rPr lang="sk-SK" dirty="0" smtClean="0"/>
                <a:t>evyhovujúce </a:t>
              </a:r>
              <a:r>
                <a:rPr lang="sk-SK" dirty="0"/>
                <a:t>vzťahy medzi </a:t>
              </a:r>
              <a:r>
                <a:rPr lang="sk-SK" dirty="0" smtClean="0"/>
                <a:t>riaditeľom školy a učiteľmi. </a:t>
              </a:r>
              <a:endParaRPr lang="sk-SK" dirty="0"/>
            </a:p>
          </p:txBody>
        </p:sp>
      </p:grpSp>
      <p:grpSp>
        <p:nvGrpSpPr>
          <p:cNvPr id="25" name="Skupina 24"/>
          <p:cNvGrpSpPr/>
          <p:nvPr/>
        </p:nvGrpSpPr>
        <p:grpSpPr>
          <a:xfrm>
            <a:off x="982386" y="2596458"/>
            <a:ext cx="11106832" cy="1424803"/>
            <a:chOff x="1013875" y="749216"/>
            <a:chExt cx="10552176" cy="1137192"/>
          </a:xfrm>
        </p:grpSpPr>
        <p:sp>
          <p:nvSpPr>
            <p:cNvPr id="26" name="Obdĺžnik 25"/>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p:cNvSpPr txBox="1"/>
            <p:nvPr/>
          </p:nvSpPr>
          <p:spPr>
            <a:xfrm>
              <a:off x="2335972" y="913556"/>
              <a:ext cx="9230079" cy="646331"/>
            </a:xfrm>
            <a:prstGeom prst="rect">
              <a:avLst/>
            </a:prstGeom>
            <a:noFill/>
            <a:ln>
              <a:noFill/>
            </a:ln>
          </p:spPr>
          <p:txBody>
            <a:bodyPr wrap="square" rtlCol="0">
              <a:spAutoFit/>
            </a:bodyPr>
            <a:lstStyle/>
            <a:p>
              <a:r>
                <a:rPr lang="sk-SK" dirty="0" smtClean="0"/>
                <a:t>Arogantné správanie sa riaditeľky škole voči </a:t>
              </a:r>
              <a:r>
                <a:rPr lang="sk-SK" dirty="0"/>
                <a:t>rodičom aj žiakom, </a:t>
              </a:r>
              <a:r>
                <a:rPr lang="sk-SK" dirty="0" smtClean="0"/>
                <a:t>ohováranie </a:t>
              </a:r>
              <a:r>
                <a:rPr lang="sk-SK" dirty="0"/>
                <a:t>a urážanie učiteľov, rodičov a vychovávateľky pred žiakmi</a:t>
              </a:r>
            </a:p>
          </p:txBody>
        </p:sp>
      </p:grpSp>
      <p:pic>
        <p:nvPicPr>
          <p:cNvPr id="33" name="Graphic 4" descr="Žiarovka a ozubené koleso výplň plnou farb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641" y="1183439"/>
            <a:ext cx="897584" cy="89758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988" y="2858096"/>
            <a:ext cx="754062" cy="7540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kupina 3">
            <a:extLst>
              <a:ext uri="{FF2B5EF4-FFF2-40B4-BE49-F238E27FC236}">
                <a16:creationId xmlns:a16="http://schemas.microsoft.com/office/drawing/2014/main" id="{CD0361C2-D296-A8CC-1732-F685E8D3F84C}"/>
              </a:ext>
            </a:extLst>
          </p:cNvPr>
          <p:cNvGrpSpPr/>
          <p:nvPr/>
        </p:nvGrpSpPr>
        <p:grpSpPr>
          <a:xfrm>
            <a:off x="982386" y="4400175"/>
            <a:ext cx="10552176" cy="1137192"/>
            <a:chOff x="1013875" y="749216"/>
            <a:chExt cx="10552176" cy="1137192"/>
          </a:xfrm>
        </p:grpSpPr>
        <p:sp>
          <p:nvSpPr>
            <p:cNvPr id="5" name="Obdĺžnik 4">
              <a:extLst>
                <a:ext uri="{FF2B5EF4-FFF2-40B4-BE49-F238E27FC236}">
                  <a16:creationId xmlns:a16="http://schemas.microsoft.com/office/drawing/2014/main" id="{0E6DECB1-B4D9-1060-8150-A79EC787FBE5}"/>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ál 5">
              <a:extLst>
                <a:ext uri="{FF2B5EF4-FFF2-40B4-BE49-F238E27FC236}">
                  <a16:creationId xmlns:a16="http://schemas.microsoft.com/office/drawing/2014/main" id="{2423F88F-0AAD-D679-B543-3A93FEA9A049}"/>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13" name="BlokTextu 12">
              <a:extLst>
                <a:ext uri="{FF2B5EF4-FFF2-40B4-BE49-F238E27FC236}">
                  <a16:creationId xmlns:a16="http://schemas.microsoft.com/office/drawing/2014/main" id="{BD6B41A9-DA50-E4D2-A14B-10CD146B8799}"/>
                </a:ext>
              </a:extLst>
            </p:cNvPr>
            <p:cNvSpPr txBox="1"/>
            <p:nvPr/>
          </p:nvSpPr>
          <p:spPr>
            <a:xfrm>
              <a:off x="2287571" y="1073003"/>
              <a:ext cx="9230079" cy="369332"/>
            </a:xfrm>
            <a:prstGeom prst="rect">
              <a:avLst/>
            </a:prstGeom>
            <a:noFill/>
            <a:ln>
              <a:noFill/>
            </a:ln>
          </p:spPr>
          <p:txBody>
            <a:bodyPr wrap="square" rtlCol="0">
              <a:spAutoFit/>
            </a:bodyPr>
            <a:lstStyle/>
            <a:p>
              <a:r>
                <a:rPr lang="sk-SK" dirty="0" smtClean="0"/>
                <a:t>Nepriame </a:t>
              </a:r>
              <a:r>
                <a:rPr lang="sk-SK" dirty="0"/>
                <a:t>vymáhanie darov od rodičov, neochota vrátiť našetrené peniaze na pomôcky </a:t>
              </a:r>
              <a:r>
                <a:rPr lang="sk-SK" dirty="0" smtClean="0"/>
                <a:t>žiakom.</a:t>
              </a:r>
              <a:endParaRPr lang="sk-SK" dirty="0"/>
            </a:p>
          </p:txBody>
        </p:sp>
      </p:grpSp>
      <p:pic>
        <p:nvPicPr>
          <p:cNvPr id="16" name="Graphic 4" descr="Žiarovka a ozubené koleso výplň plnou farbou">
            <a:extLst>
              <a:ext uri="{FF2B5EF4-FFF2-40B4-BE49-F238E27FC236}">
                <a16:creationId xmlns:a16="http://schemas.microsoft.com/office/drawing/2014/main" id="{470D1E2C-498F-F760-3906-5FB6C527CF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277" y="4531597"/>
            <a:ext cx="754062" cy="754063"/>
          </a:xfrm>
          <a:prstGeom prst="rect">
            <a:avLst/>
          </a:prstGeom>
          <a:noFill/>
          <a:extLst>
            <a:ext uri="{909E8E84-426E-40DD-AFC4-6F175D3DCCD1}">
              <a14:hiddenFill xmlns:a14="http://schemas.microsoft.com/office/drawing/2010/main">
                <a:solidFill>
                  <a:srgbClr val="FFFFFF"/>
                </a:solidFill>
              </a14:hiddenFill>
            </a:ext>
          </a:extLst>
        </p:spPr>
      </p:pic>
      <p:sp>
        <p:nvSpPr>
          <p:cNvPr id="2" name="Obdĺžnik 1"/>
          <p:cNvSpPr/>
          <p:nvPr/>
        </p:nvSpPr>
        <p:spPr>
          <a:xfrm>
            <a:off x="2471754" y="1534583"/>
            <a:ext cx="10045538" cy="369332"/>
          </a:xfrm>
          <a:prstGeom prst="rect">
            <a:avLst/>
          </a:prstGeom>
        </p:spPr>
        <p:txBody>
          <a:bodyPr wrap="square">
            <a:spAutoFit/>
          </a:bodyPr>
          <a:lstStyle/>
          <a:p>
            <a:r>
              <a:rPr lang="sk-SK" dirty="0" smtClean="0"/>
              <a:t>Neplnenie </a:t>
            </a:r>
            <a:r>
              <a:rPr lang="sk-SK" dirty="0"/>
              <a:t>si povinností vyplývajúcich riaditeľke školy z právnych predpisov a zlú klímu v škole</a:t>
            </a:r>
            <a:r>
              <a:rPr lang="sk-SK" dirty="0" smtClean="0"/>
              <a:t>.</a:t>
            </a:r>
            <a:r>
              <a:rPr lang="sk-SK" dirty="0"/>
              <a:t> </a:t>
            </a:r>
          </a:p>
        </p:txBody>
      </p:sp>
      <p:sp>
        <p:nvSpPr>
          <p:cNvPr id="17" name="Obdĺžnik 16"/>
          <p:cNvSpPr/>
          <p:nvPr/>
        </p:nvSpPr>
        <p:spPr>
          <a:xfrm>
            <a:off x="2254111" y="3494325"/>
            <a:ext cx="9937889" cy="369332"/>
          </a:xfrm>
          <a:prstGeom prst="rect">
            <a:avLst/>
          </a:prstGeom>
        </p:spPr>
        <p:txBody>
          <a:bodyPr wrap="square">
            <a:spAutoFit/>
          </a:bodyPr>
          <a:lstStyle/>
          <a:p>
            <a:r>
              <a:rPr lang="sk-SK" dirty="0"/>
              <a:t>Komunikácia a prístup riaditeľa školy k zákonným zástupcom, ktorý považujú za povýšenecký a arogantný.</a:t>
            </a:r>
          </a:p>
        </p:txBody>
      </p:sp>
    </p:spTree>
    <p:extLst>
      <p:ext uri="{BB962C8B-B14F-4D97-AF65-F5344CB8AC3E}">
        <p14:creationId xmlns:p14="http://schemas.microsoft.com/office/powerpoint/2010/main" val="746674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podnety</a:t>
            </a:r>
          </a:p>
        </p:txBody>
      </p:sp>
      <p:grpSp>
        <p:nvGrpSpPr>
          <p:cNvPr id="7" name="Skupina 6"/>
          <p:cNvGrpSpPr/>
          <p:nvPr/>
        </p:nvGrpSpPr>
        <p:grpSpPr>
          <a:xfrm>
            <a:off x="982387" y="2707331"/>
            <a:ext cx="10552176" cy="1321834"/>
            <a:chOff x="1198830" y="749216"/>
            <a:chExt cx="10367221" cy="1072032"/>
          </a:xfrm>
        </p:grpSpPr>
        <p:sp>
          <p:nvSpPr>
            <p:cNvPr id="9" name="Obdĺžnik 8"/>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p:cNvSpPr/>
            <p:nvPr/>
          </p:nvSpPr>
          <p:spPr>
            <a:xfrm>
              <a:off x="1198830" y="749216"/>
              <a:ext cx="1190252" cy="999743"/>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p:cNvSpPr txBox="1"/>
            <p:nvPr/>
          </p:nvSpPr>
          <p:spPr>
            <a:xfrm>
              <a:off x="2561906" y="802919"/>
              <a:ext cx="9004145" cy="524186"/>
            </a:xfrm>
            <a:prstGeom prst="rect">
              <a:avLst/>
            </a:prstGeom>
            <a:noFill/>
            <a:ln>
              <a:noFill/>
            </a:ln>
          </p:spPr>
          <p:txBody>
            <a:bodyPr wrap="square" rtlCol="0">
              <a:spAutoFit/>
            </a:bodyPr>
            <a:lstStyle/>
            <a:p>
              <a:r>
                <a:rPr lang="sk-SK" dirty="0" smtClean="0"/>
                <a:t>V rámci </a:t>
              </a:r>
              <a:r>
                <a:rPr lang="sk-SK" dirty="0" smtClean="0"/>
                <a:t>občianskej </a:t>
              </a:r>
              <a:r>
                <a:rPr lang="sk-SK" dirty="0" smtClean="0"/>
                <a:t>náuky </a:t>
              </a:r>
              <a:r>
                <a:rPr lang="sk-SK" dirty="0" smtClean="0"/>
                <a:t>oboznamovanie</a:t>
              </a:r>
              <a:r>
                <a:rPr lang="sk-SK" dirty="0" smtClean="0"/>
                <a:t> žiakov s témami  nesúvisiacimi s obsahom vzdelávacieho štandardu (politika, náboženstvo,...).   </a:t>
              </a:r>
              <a:endParaRPr lang="sk-SK" dirty="0"/>
            </a:p>
          </p:txBody>
        </p:sp>
      </p:grpSp>
      <p:grpSp>
        <p:nvGrpSpPr>
          <p:cNvPr id="25" name="Skupina 24"/>
          <p:cNvGrpSpPr/>
          <p:nvPr/>
        </p:nvGrpSpPr>
        <p:grpSpPr>
          <a:xfrm>
            <a:off x="933985" y="1108916"/>
            <a:ext cx="10552176" cy="1137192"/>
            <a:chOff x="1013875" y="749216"/>
            <a:chExt cx="10552176" cy="1137192"/>
          </a:xfrm>
        </p:grpSpPr>
        <p:sp>
          <p:nvSpPr>
            <p:cNvPr id="26" name="Obdĺžnik 25"/>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p:cNvSpPr txBox="1"/>
            <p:nvPr/>
          </p:nvSpPr>
          <p:spPr>
            <a:xfrm>
              <a:off x="2335972" y="986340"/>
              <a:ext cx="9230079" cy="646331"/>
            </a:xfrm>
            <a:prstGeom prst="rect">
              <a:avLst/>
            </a:prstGeom>
            <a:noFill/>
            <a:ln>
              <a:noFill/>
            </a:ln>
          </p:spPr>
          <p:txBody>
            <a:bodyPr wrap="square" rtlCol="0">
              <a:spAutoFit/>
            </a:bodyPr>
            <a:lstStyle/>
            <a:p>
              <a:r>
                <a:rPr lang="sk-SK" dirty="0" smtClean="0"/>
                <a:t>Nevhodné </a:t>
              </a:r>
              <a:r>
                <a:rPr lang="sk-SK" dirty="0"/>
                <a:t>správanie sa  učiteľky voči </a:t>
              </a:r>
              <a:r>
                <a:rPr lang="sk-SK" dirty="0" smtClean="0"/>
                <a:t>zákonným zástupcom žiakov </a:t>
              </a:r>
              <a:r>
                <a:rPr lang="sk-SK" dirty="0"/>
                <a:t>a  možné užívanie návykových látok ňou.</a:t>
              </a:r>
            </a:p>
          </p:txBody>
        </p:sp>
      </p:grpSp>
      <p:pic>
        <p:nvPicPr>
          <p:cNvPr id="33" name="Graphic 4" descr="Žiarovka a ozubené koleso výplň plnou far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641" y="1183439"/>
            <a:ext cx="897584" cy="89758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88" y="2858096"/>
            <a:ext cx="754062" cy="7540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kupina 3">
            <a:extLst>
              <a:ext uri="{FF2B5EF4-FFF2-40B4-BE49-F238E27FC236}">
                <a16:creationId xmlns:a16="http://schemas.microsoft.com/office/drawing/2014/main" id="{CD0361C2-D296-A8CC-1732-F685E8D3F84C}"/>
              </a:ext>
            </a:extLst>
          </p:cNvPr>
          <p:cNvGrpSpPr/>
          <p:nvPr/>
        </p:nvGrpSpPr>
        <p:grpSpPr>
          <a:xfrm>
            <a:off x="982386" y="4400175"/>
            <a:ext cx="10552176" cy="1137192"/>
            <a:chOff x="1013875" y="749216"/>
            <a:chExt cx="10552176" cy="1137192"/>
          </a:xfrm>
        </p:grpSpPr>
        <p:sp>
          <p:nvSpPr>
            <p:cNvPr id="5" name="Obdĺžnik 4">
              <a:extLst>
                <a:ext uri="{FF2B5EF4-FFF2-40B4-BE49-F238E27FC236}">
                  <a16:creationId xmlns:a16="http://schemas.microsoft.com/office/drawing/2014/main" id="{0E6DECB1-B4D9-1060-8150-A79EC787FBE5}"/>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ál 5">
              <a:extLst>
                <a:ext uri="{FF2B5EF4-FFF2-40B4-BE49-F238E27FC236}">
                  <a16:creationId xmlns:a16="http://schemas.microsoft.com/office/drawing/2014/main" id="{2423F88F-0AAD-D679-B543-3A93FEA9A049}"/>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13" name="BlokTextu 12">
              <a:extLst>
                <a:ext uri="{FF2B5EF4-FFF2-40B4-BE49-F238E27FC236}">
                  <a16:creationId xmlns:a16="http://schemas.microsoft.com/office/drawing/2014/main" id="{BD6B41A9-DA50-E4D2-A14B-10CD146B8799}"/>
                </a:ext>
              </a:extLst>
            </p:cNvPr>
            <p:cNvSpPr txBox="1"/>
            <p:nvPr/>
          </p:nvSpPr>
          <p:spPr>
            <a:xfrm>
              <a:off x="2287571" y="1073003"/>
              <a:ext cx="9230079" cy="369332"/>
            </a:xfrm>
            <a:prstGeom prst="rect">
              <a:avLst/>
            </a:prstGeom>
            <a:noFill/>
            <a:ln>
              <a:noFill/>
            </a:ln>
          </p:spPr>
          <p:txBody>
            <a:bodyPr wrap="square" rtlCol="0">
              <a:spAutoFit/>
            </a:bodyPr>
            <a:lstStyle/>
            <a:p>
              <a:r>
                <a:rPr lang="sk-SK" dirty="0" smtClean="0"/>
                <a:t>Nespokojnosť </a:t>
              </a:r>
              <a:r>
                <a:rPr lang="sk-SK" dirty="0"/>
                <a:t>s organizáciu stravovania v </a:t>
              </a:r>
              <a:r>
                <a:rPr lang="sk-SK" dirty="0" smtClean="0"/>
                <a:t>základnej škole.</a:t>
              </a:r>
              <a:endParaRPr lang="sk-SK" dirty="0"/>
            </a:p>
          </p:txBody>
        </p:sp>
      </p:grpSp>
      <p:pic>
        <p:nvPicPr>
          <p:cNvPr id="16" name="Graphic 4" descr="Žiarovka a ozubené koleso výplň plnou farbou">
            <a:extLst>
              <a:ext uri="{FF2B5EF4-FFF2-40B4-BE49-F238E27FC236}">
                <a16:creationId xmlns:a16="http://schemas.microsoft.com/office/drawing/2014/main" id="{470D1E2C-498F-F760-3906-5FB6C527CF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277" y="4531597"/>
            <a:ext cx="754062" cy="754063"/>
          </a:xfrm>
          <a:prstGeom prst="rect">
            <a:avLst/>
          </a:prstGeom>
          <a:noFill/>
          <a:extLst>
            <a:ext uri="{909E8E84-426E-40DD-AFC4-6F175D3DCCD1}">
              <a14:hiddenFill xmlns:a14="http://schemas.microsoft.com/office/drawing/2010/main">
                <a:solidFill>
                  <a:srgbClr val="FFFFFF"/>
                </a:solidFill>
              </a14:hiddenFill>
            </a:ext>
          </a:extLst>
        </p:spPr>
      </p:pic>
      <p:sp>
        <p:nvSpPr>
          <p:cNvPr id="17" name="Obdĺžnik 16"/>
          <p:cNvSpPr/>
          <p:nvPr/>
        </p:nvSpPr>
        <p:spPr>
          <a:xfrm>
            <a:off x="2438308" y="3366147"/>
            <a:ext cx="9753692" cy="646331"/>
          </a:xfrm>
          <a:prstGeom prst="rect">
            <a:avLst/>
          </a:prstGeom>
        </p:spPr>
        <p:txBody>
          <a:bodyPr wrap="square">
            <a:spAutoFit/>
          </a:bodyPr>
          <a:lstStyle/>
          <a:p>
            <a:r>
              <a:rPr lang="sk-SK" dirty="0" smtClean="0"/>
              <a:t>Neochota  </a:t>
            </a:r>
            <a:r>
              <a:rPr lang="sk-SK" dirty="0"/>
              <a:t>učiteľky matematiky riadne vysvetliť učivo,  strach žiakov z písomných previerok z matematiky, nevyhovujúcu klímu v škole a neriešenie uvedených problémov riaditeľkou školy.</a:t>
            </a:r>
          </a:p>
        </p:txBody>
      </p:sp>
    </p:spTree>
    <p:extLst>
      <p:ext uri="{BB962C8B-B14F-4D97-AF65-F5344CB8AC3E}">
        <p14:creationId xmlns:p14="http://schemas.microsoft.com/office/powerpoint/2010/main" val="1929567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1998-1880-0AAA-E2B1-731F116E7950}"/>
            </a:ext>
          </a:extLst>
        </p:cNvPr>
        <p:cNvGrpSpPr/>
        <p:nvPr/>
      </p:nvGrpSpPr>
      <p:grpSpPr>
        <a:xfrm>
          <a:off x="0" y="0"/>
          <a:ext cx="0" cy="0"/>
          <a:chOff x="0" y="0"/>
          <a:chExt cx="0" cy="0"/>
        </a:xfrm>
      </p:grpSpPr>
      <p:grpSp>
        <p:nvGrpSpPr>
          <p:cNvPr id="8" name="Skupina 7">
            <a:extLst>
              <a:ext uri="{FF2B5EF4-FFF2-40B4-BE49-F238E27FC236}">
                <a16:creationId xmlns:a16="http://schemas.microsoft.com/office/drawing/2014/main" id="{5377A40A-68DE-A00F-399A-464994FC9D9D}"/>
              </a:ext>
            </a:extLst>
          </p:cNvPr>
          <p:cNvGrpSpPr/>
          <p:nvPr/>
        </p:nvGrpSpPr>
        <p:grpSpPr>
          <a:xfrm>
            <a:off x="369454" y="0"/>
            <a:ext cx="18473" cy="6858000"/>
            <a:chOff x="2475345" y="0"/>
            <a:chExt cx="18473" cy="6858000"/>
          </a:xfrm>
        </p:grpSpPr>
        <p:cxnSp>
          <p:nvCxnSpPr>
            <p:cNvPr id="12" name="Rovná spojnica 11">
              <a:extLst>
                <a:ext uri="{FF2B5EF4-FFF2-40B4-BE49-F238E27FC236}">
                  <a16:creationId xmlns:a16="http://schemas.microsoft.com/office/drawing/2014/main" id="{DBBC4F76-2D77-9A24-4D85-3F3F0AD22343}"/>
                </a:ext>
              </a:extLst>
            </p:cNvPr>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a:extLst>
                <a:ext uri="{FF2B5EF4-FFF2-40B4-BE49-F238E27FC236}">
                  <a16:creationId xmlns:a16="http://schemas.microsoft.com/office/drawing/2014/main" id="{0B1EA926-1D32-D525-08E7-936DCFC43AAE}"/>
                </a:ext>
              </a:extLst>
            </p:cNvPr>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109DDCE0-1FEE-DA1A-0DE1-91A37030816F}"/>
                </a:ext>
              </a:extLst>
            </p:cNvPr>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a:extLst>
              <a:ext uri="{FF2B5EF4-FFF2-40B4-BE49-F238E27FC236}">
                <a16:creationId xmlns:a16="http://schemas.microsoft.com/office/drawing/2014/main" id="{D924DE0F-2E34-6891-1099-68AE72EBDCA3}"/>
              </a:ext>
            </a:extLst>
          </p:cNvPr>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podnety</a:t>
            </a:r>
          </a:p>
        </p:txBody>
      </p:sp>
      <p:grpSp>
        <p:nvGrpSpPr>
          <p:cNvPr id="7" name="Skupina 6">
            <a:extLst>
              <a:ext uri="{FF2B5EF4-FFF2-40B4-BE49-F238E27FC236}">
                <a16:creationId xmlns:a16="http://schemas.microsoft.com/office/drawing/2014/main" id="{9E543A81-D798-1EBA-01CF-DC7C078134DE}"/>
              </a:ext>
            </a:extLst>
          </p:cNvPr>
          <p:cNvGrpSpPr/>
          <p:nvPr/>
        </p:nvGrpSpPr>
        <p:grpSpPr>
          <a:xfrm>
            <a:off x="982786" y="1040447"/>
            <a:ext cx="10551776" cy="1137193"/>
            <a:chOff x="1198830" y="749216"/>
            <a:chExt cx="10367221" cy="1072032"/>
          </a:xfrm>
        </p:grpSpPr>
        <p:sp>
          <p:nvSpPr>
            <p:cNvPr id="9" name="Obdĺžnik 8">
              <a:extLst>
                <a:ext uri="{FF2B5EF4-FFF2-40B4-BE49-F238E27FC236}">
                  <a16:creationId xmlns:a16="http://schemas.microsoft.com/office/drawing/2014/main" id="{229742FA-C196-3C16-3B6D-2A3BADC305F3}"/>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0DD48B88-62CC-42F0-0F36-C4A5343CEC2B}"/>
                </a:ext>
              </a:extLst>
            </p:cNvPr>
            <p:cNvSpPr/>
            <p:nvPr/>
          </p:nvSpPr>
          <p:spPr>
            <a:xfrm>
              <a:off x="1198830" y="749216"/>
              <a:ext cx="1190252" cy="999743"/>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a:extLst>
                <a:ext uri="{FF2B5EF4-FFF2-40B4-BE49-F238E27FC236}">
                  <a16:creationId xmlns:a16="http://schemas.microsoft.com/office/drawing/2014/main" id="{BDA73D78-F856-65FD-9CD3-495C9B67898A}"/>
                </a:ext>
              </a:extLst>
            </p:cNvPr>
            <p:cNvSpPr txBox="1"/>
            <p:nvPr/>
          </p:nvSpPr>
          <p:spPr>
            <a:xfrm>
              <a:off x="2561906" y="1116344"/>
              <a:ext cx="9004145" cy="348169"/>
            </a:xfrm>
            <a:prstGeom prst="rect">
              <a:avLst/>
            </a:prstGeom>
            <a:noFill/>
            <a:ln>
              <a:noFill/>
            </a:ln>
          </p:spPr>
          <p:txBody>
            <a:bodyPr wrap="square" rtlCol="0">
              <a:spAutoFit/>
            </a:bodyPr>
            <a:lstStyle/>
            <a:p>
              <a:r>
                <a:rPr lang="sk-SK" dirty="0"/>
                <a:t>N</a:t>
              </a:r>
              <a:r>
                <a:rPr lang="sk-SK" dirty="0" smtClean="0"/>
                <a:t>esúhlas </a:t>
              </a:r>
              <a:r>
                <a:rPr lang="sk-SK" dirty="0"/>
                <a:t>s výsledkom výberového konania na obsadenie funkcie riaditeľa </a:t>
              </a:r>
              <a:r>
                <a:rPr lang="sk-SK" dirty="0" smtClean="0"/>
                <a:t>základnej školy. </a:t>
              </a:r>
              <a:endParaRPr lang="sk-SK" dirty="0"/>
            </a:p>
          </p:txBody>
        </p:sp>
      </p:grpSp>
      <p:grpSp>
        <p:nvGrpSpPr>
          <p:cNvPr id="25" name="Skupina 24">
            <a:extLst>
              <a:ext uri="{FF2B5EF4-FFF2-40B4-BE49-F238E27FC236}">
                <a16:creationId xmlns:a16="http://schemas.microsoft.com/office/drawing/2014/main" id="{1799426F-DAE6-C8FA-BF44-87FDD2F66685}"/>
              </a:ext>
            </a:extLst>
          </p:cNvPr>
          <p:cNvGrpSpPr/>
          <p:nvPr/>
        </p:nvGrpSpPr>
        <p:grpSpPr>
          <a:xfrm>
            <a:off x="982785" y="2684167"/>
            <a:ext cx="10552176" cy="1137192"/>
            <a:chOff x="1013875" y="749216"/>
            <a:chExt cx="10552176" cy="1137192"/>
          </a:xfrm>
        </p:grpSpPr>
        <p:sp>
          <p:nvSpPr>
            <p:cNvPr id="26" name="Obdĺžnik 25">
              <a:extLst>
                <a:ext uri="{FF2B5EF4-FFF2-40B4-BE49-F238E27FC236}">
                  <a16:creationId xmlns:a16="http://schemas.microsoft.com/office/drawing/2014/main" id="{FA4B0EE0-6E69-921E-65E2-EE255F011427}"/>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a:extLst>
                <a:ext uri="{FF2B5EF4-FFF2-40B4-BE49-F238E27FC236}">
                  <a16:creationId xmlns:a16="http://schemas.microsoft.com/office/drawing/2014/main" id="{BB7CD8D5-3494-86D6-F992-3D25C90A94E3}"/>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a:extLst>
                <a:ext uri="{FF2B5EF4-FFF2-40B4-BE49-F238E27FC236}">
                  <a16:creationId xmlns:a16="http://schemas.microsoft.com/office/drawing/2014/main" id="{7BE84363-94A2-8357-C90B-692BE77D4764}"/>
                </a:ext>
              </a:extLst>
            </p:cNvPr>
            <p:cNvSpPr txBox="1"/>
            <p:nvPr/>
          </p:nvSpPr>
          <p:spPr>
            <a:xfrm>
              <a:off x="2335972" y="923145"/>
              <a:ext cx="9230079" cy="646331"/>
            </a:xfrm>
            <a:prstGeom prst="rect">
              <a:avLst/>
            </a:prstGeom>
            <a:noFill/>
            <a:ln>
              <a:noFill/>
            </a:ln>
          </p:spPr>
          <p:txBody>
            <a:bodyPr wrap="square" rtlCol="0">
              <a:spAutoFit/>
            </a:bodyPr>
            <a:lstStyle/>
            <a:p>
              <a:r>
                <a:rPr lang="sk-SK" dirty="0" smtClean="0"/>
                <a:t>Zavedenie </a:t>
              </a:r>
              <a:r>
                <a:rPr lang="sk-SK" dirty="0"/>
                <a:t>pravidla umožňujúceho rodičom vyzdvihovať deti zo školy </a:t>
              </a:r>
              <a:r>
                <a:rPr lang="sk-SK" dirty="0" smtClean="0"/>
                <a:t>iba </a:t>
              </a:r>
              <a:r>
                <a:rPr lang="sk-SK" dirty="0"/>
                <a:t>v presne určených časoch, čo môže </a:t>
              </a:r>
              <a:r>
                <a:rPr lang="sk-SK" dirty="0" smtClean="0"/>
                <a:t>neprimerane </a:t>
              </a:r>
              <a:r>
                <a:rPr lang="sk-SK" dirty="0"/>
                <a:t>obmedzovať práva rodičov na starostlivosť o deti. </a:t>
              </a:r>
            </a:p>
          </p:txBody>
        </p:sp>
      </p:grpSp>
      <p:pic>
        <p:nvPicPr>
          <p:cNvPr id="33" name="Graphic 4" descr="Žiarovka a ozubené koleso výplň plnou farbou">
            <a:extLst>
              <a:ext uri="{FF2B5EF4-FFF2-40B4-BE49-F238E27FC236}">
                <a16:creationId xmlns:a16="http://schemas.microsoft.com/office/drawing/2014/main" id="{A9B3CD39-A0DA-9042-49B7-1F6B31269E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641" y="1183439"/>
            <a:ext cx="897584" cy="89758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a:extLst>
              <a:ext uri="{FF2B5EF4-FFF2-40B4-BE49-F238E27FC236}">
                <a16:creationId xmlns:a16="http://schemas.microsoft.com/office/drawing/2014/main" id="{D09388D3-C95F-8221-1AA4-CA12AF7192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88" y="2858096"/>
            <a:ext cx="754062" cy="7540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kupina 3">
            <a:extLst>
              <a:ext uri="{FF2B5EF4-FFF2-40B4-BE49-F238E27FC236}">
                <a16:creationId xmlns:a16="http://schemas.microsoft.com/office/drawing/2014/main" id="{7FE335ED-F375-B100-C7AA-827C7EA101FB}"/>
              </a:ext>
            </a:extLst>
          </p:cNvPr>
          <p:cNvGrpSpPr/>
          <p:nvPr/>
        </p:nvGrpSpPr>
        <p:grpSpPr>
          <a:xfrm>
            <a:off x="982386" y="4400174"/>
            <a:ext cx="10552575" cy="1445678"/>
            <a:chOff x="1013875" y="749216"/>
            <a:chExt cx="10552575" cy="1137192"/>
          </a:xfrm>
        </p:grpSpPr>
        <p:sp>
          <p:nvSpPr>
            <p:cNvPr id="5" name="Obdĺžnik 4">
              <a:extLst>
                <a:ext uri="{FF2B5EF4-FFF2-40B4-BE49-F238E27FC236}">
                  <a16:creationId xmlns:a16="http://schemas.microsoft.com/office/drawing/2014/main" id="{025680D3-F9B0-D2AE-D2A2-EA511F28336A}"/>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ál 5">
              <a:extLst>
                <a:ext uri="{FF2B5EF4-FFF2-40B4-BE49-F238E27FC236}">
                  <a16:creationId xmlns:a16="http://schemas.microsoft.com/office/drawing/2014/main" id="{48A73CFC-0D50-1293-DFF2-D3EEDCFB91DC}"/>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13" name="BlokTextu 12">
              <a:extLst>
                <a:ext uri="{FF2B5EF4-FFF2-40B4-BE49-F238E27FC236}">
                  <a16:creationId xmlns:a16="http://schemas.microsoft.com/office/drawing/2014/main" id="{42F4F25A-1A17-002B-6E95-9F933CF4D3C7}"/>
                </a:ext>
              </a:extLst>
            </p:cNvPr>
            <p:cNvSpPr txBox="1"/>
            <p:nvPr/>
          </p:nvSpPr>
          <p:spPr>
            <a:xfrm>
              <a:off x="2336371" y="1027290"/>
              <a:ext cx="9230079" cy="290522"/>
            </a:xfrm>
            <a:prstGeom prst="rect">
              <a:avLst/>
            </a:prstGeom>
            <a:noFill/>
            <a:ln>
              <a:noFill/>
            </a:ln>
          </p:spPr>
          <p:txBody>
            <a:bodyPr wrap="square" rtlCol="0">
              <a:spAutoFit/>
            </a:bodyPr>
            <a:lstStyle/>
            <a:p>
              <a:r>
                <a:rPr lang="sk-SK" dirty="0"/>
                <a:t>Zaujatosť a nespravodlivosť </a:t>
              </a:r>
              <a:r>
                <a:rPr lang="sk-SK" dirty="0" smtClean="0"/>
                <a:t>v </a:t>
              </a:r>
              <a:r>
                <a:rPr lang="sk-SK" dirty="0"/>
                <a:t>spôsobe vylúčenia </a:t>
              </a:r>
              <a:r>
                <a:rPr lang="sk-SK" dirty="0" smtClean="0"/>
                <a:t>žiaka z </a:t>
              </a:r>
              <a:r>
                <a:rPr lang="sk-SK" dirty="0"/>
                <a:t>lyžiarskeho výcviku. </a:t>
              </a:r>
            </a:p>
          </p:txBody>
        </p:sp>
      </p:grpSp>
      <p:pic>
        <p:nvPicPr>
          <p:cNvPr id="16" name="Graphic 4" descr="Žiarovka a ozubené koleso výplň plnou farbou">
            <a:extLst>
              <a:ext uri="{FF2B5EF4-FFF2-40B4-BE49-F238E27FC236}">
                <a16:creationId xmlns:a16="http://schemas.microsoft.com/office/drawing/2014/main" id="{D79CC4F3-8DBF-832A-DF91-0B29629080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791" y="4734491"/>
            <a:ext cx="754062" cy="7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53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1998-1880-0AAA-E2B1-731F116E7950}"/>
            </a:ext>
          </a:extLst>
        </p:cNvPr>
        <p:cNvGrpSpPr/>
        <p:nvPr/>
      </p:nvGrpSpPr>
      <p:grpSpPr>
        <a:xfrm>
          <a:off x="0" y="0"/>
          <a:ext cx="0" cy="0"/>
          <a:chOff x="0" y="0"/>
          <a:chExt cx="0" cy="0"/>
        </a:xfrm>
      </p:grpSpPr>
      <p:grpSp>
        <p:nvGrpSpPr>
          <p:cNvPr id="8" name="Skupina 7">
            <a:extLst>
              <a:ext uri="{FF2B5EF4-FFF2-40B4-BE49-F238E27FC236}">
                <a16:creationId xmlns:a16="http://schemas.microsoft.com/office/drawing/2014/main" id="{5377A40A-68DE-A00F-399A-464994FC9D9D}"/>
              </a:ext>
            </a:extLst>
          </p:cNvPr>
          <p:cNvGrpSpPr/>
          <p:nvPr/>
        </p:nvGrpSpPr>
        <p:grpSpPr>
          <a:xfrm>
            <a:off x="369454" y="0"/>
            <a:ext cx="18473" cy="6858000"/>
            <a:chOff x="2475345" y="0"/>
            <a:chExt cx="18473" cy="6858000"/>
          </a:xfrm>
        </p:grpSpPr>
        <p:cxnSp>
          <p:nvCxnSpPr>
            <p:cNvPr id="12" name="Rovná spojnica 11">
              <a:extLst>
                <a:ext uri="{FF2B5EF4-FFF2-40B4-BE49-F238E27FC236}">
                  <a16:creationId xmlns:a16="http://schemas.microsoft.com/office/drawing/2014/main" id="{DBBC4F76-2D77-9A24-4D85-3F3F0AD22343}"/>
                </a:ext>
              </a:extLst>
            </p:cNvPr>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a:extLst>
                <a:ext uri="{FF2B5EF4-FFF2-40B4-BE49-F238E27FC236}">
                  <a16:creationId xmlns:a16="http://schemas.microsoft.com/office/drawing/2014/main" id="{0B1EA926-1D32-D525-08E7-936DCFC43AAE}"/>
                </a:ext>
              </a:extLst>
            </p:cNvPr>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a:extLst>
                <a:ext uri="{FF2B5EF4-FFF2-40B4-BE49-F238E27FC236}">
                  <a16:creationId xmlns:a16="http://schemas.microsoft.com/office/drawing/2014/main" id="{109DDCE0-1FEE-DA1A-0DE1-91A37030816F}"/>
                </a:ext>
              </a:extLst>
            </p:cNvPr>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a:extLst>
              <a:ext uri="{FF2B5EF4-FFF2-40B4-BE49-F238E27FC236}">
                <a16:creationId xmlns:a16="http://schemas.microsoft.com/office/drawing/2014/main" id="{D924DE0F-2E34-6891-1099-68AE72EBDCA3}"/>
              </a:ext>
            </a:extLst>
          </p:cNvPr>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podnety</a:t>
            </a:r>
          </a:p>
        </p:txBody>
      </p:sp>
      <p:grpSp>
        <p:nvGrpSpPr>
          <p:cNvPr id="7" name="Skupina 6">
            <a:extLst>
              <a:ext uri="{FF2B5EF4-FFF2-40B4-BE49-F238E27FC236}">
                <a16:creationId xmlns:a16="http://schemas.microsoft.com/office/drawing/2014/main" id="{9E543A81-D798-1EBA-01CF-DC7C078134DE}"/>
              </a:ext>
            </a:extLst>
          </p:cNvPr>
          <p:cNvGrpSpPr/>
          <p:nvPr/>
        </p:nvGrpSpPr>
        <p:grpSpPr>
          <a:xfrm>
            <a:off x="982786" y="1040447"/>
            <a:ext cx="10551776" cy="1137193"/>
            <a:chOff x="1198830" y="749216"/>
            <a:chExt cx="10367221" cy="1072032"/>
          </a:xfrm>
        </p:grpSpPr>
        <p:sp>
          <p:nvSpPr>
            <p:cNvPr id="9" name="Obdĺžnik 8">
              <a:extLst>
                <a:ext uri="{FF2B5EF4-FFF2-40B4-BE49-F238E27FC236}">
                  <a16:creationId xmlns:a16="http://schemas.microsoft.com/office/drawing/2014/main" id="{229742FA-C196-3C16-3B6D-2A3BADC305F3}"/>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0" name="Ovál 9">
              <a:extLst>
                <a:ext uri="{FF2B5EF4-FFF2-40B4-BE49-F238E27FC236}">
                  <a16:creationId xmlns:a16="http://schemas.microsoft.com/office/drawing/2014/main" id="{0DD48B88-62CC-42F0-0F36-C4A5343CEC2B}"/>
                </a:ext>
              </a:extLst>
            </p:cNvPr>
            <p:cNvSpPr/>
            <p:nvPr/>
          </p:nvSpPr>
          <p:spPr>
            <a:xfrm>
              <a:off x="1198830" y="749216"/>
              <a:ext cx="1190252" cy="999743"/>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p>
          </p:txBody>
        </p:sp>
        <p:sp>
          <p:nvSpPr>
            <p:cNvPr id="11" name="BlokTextu 10">
              <a:extLst>
                <a:ext uri="{FF2B5EF4-FFF2-40B4-BE49-F238E27FC236}">
                  <a16:creationId xmlns:a16="http://schemas.microsoft.com/office/drawing/2014/main" id="{BDA73D78-F856-65FD-9CD3-495C9B67898A}"/>
                </a:ext>
              </a:extLst>
            </p:cNvPr>
            <p:cNvSpPr txBox="1"/>
            <p:nvPr/>
          </p:nvSpPr>
          <p:spPr>
            <a:xfrm>
              <a:off x="2561906" y="1116344"/>
              <a:ext cx="9004145" cy="348169"/>
            </a:xfrm>
            <a:prstGeom prst="rect">
              <a:avLst/>
            </a:prstGeom>
            <a:noFill/>
            <a:ln>
              <a:noFill/>
            </a:ln>
          </p:spPr>
          <p:txBody>
            <a:bodyPr wrap="square" rtlCol="0">
              <a:spAutoFit/>
            </a:bodyPr>
            <a:lstStyle/>
            <a:p>
              <a:r>
                <a:rPr lang="pl-PL" dirty="0"/>
                <a:t>P</a:t>
              </a:r>
              <a:r>
                <a:rPr lang="pl-PL" dirty="0" smtClean="0"/>
                <a:t>reverenie </a:t>
              </a:r>
              <a:r>
                <a:rPr lang="pl-PL" dirty="0"/>
                <a:t>postupu pri zápise syna do základnej </a:t>
              </a:r>
              <a:r>
                <a:rPr lang="pl-PL" dirty="0" smtClean="0"/>
                <a:t>školy.</a:t>
              </a:r>
              <a:endParaRPr lang="sk-SK" dirty="0"/>
            </a:p>
          </p:txBody>
        </p:sp>
      </p:grpSp>
      <p:grpSp>
        <p:nvGrpSpPr>
          <p:cNvPr id="25" name="Skupina 24">
            <a:extLst>
              <a:ext uri="{FF2B5EF4-FFF2-40B4-BE49-F238E27FC236}">
                <a16:creationId xmlns:a16="http://schemas.microsoft.com/office/drawing/2014/main" id="{1799426F-DAE6-C8FA-BF44-87FDD2F66685}"/>
              </a:ext>
            </a:extLst>
          </p:cNvPr>
          <p:cNvGrpSpPr/>
          <p:nvPr/>
        </p:nvGrpSpPr>
        <p:grpSpPr>
          <a:xfrm>
            <a:off x="982785" y="2684167"/>
            <a:ext cx="10552176" cy="1137192"/>
            <a:chOff x="1013875" y="749216"/>
            <a:chExt cx="10552176" cy="1137192"/>
          </a:xfrm>
        </p:grpSpPr>
        <p:sp>
          <p:nvSpPr>
            <p:cNvPr id="26" name="Obdĺžnik 25">
              <a:extLst>
                <a:ext uri="{FF2B5EF4-FFF2-40B4-BE49-F238E27FC236}">
                  <a16:creationId xmlns:a16="http://schemas.microsoft.com/office/drawing/2014/main" id="{FA4B0EE0-6E69-921E-65E2-EE255F011427}"/>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7" name="Ovál 26">
              <a:extLst>
                <a:ext uri="{FF2B5EF4-FFF2-40B4-BE49-F238E27FC236}">
                  <a16:creationId xmlns:a16="http://schemas.microsoft.com/office/drawing/2014/main" id="{BB7CD8D5-3494-86D6-F992-3D25C90A94E3}"/>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28" name="BlokTextu 27">
              <a:extLst>
                <a:ext uri="{FF2B5EF4-FFF2-40B4-BE49-F238E27FC236}">
                  <a16:creationId xmlns:a16="http://schemas.microsoft.com/office/drawing/2014/main" id="{7BE84363-94A2-8357-C90B-692BE77D4764}"/>
                </a:ext>
              </a:extLst>
            </p:cNvPr>
            <p:cNvSpPr txBox="1"/>
            <p:nvPr/>
          </p:nvSpPr>
          <p:spPr>
            <a:xfrm>
              <a:off x="2335972" y="923145"/>
              <a:ext cx="9230079" cy="646331"/>
            </a:xfrm>
            <a:prstGeom prst="rect">
              <a:avLst/>
            </a:prstGeom>
            <a:noFill/>
            <a:ln>
              <a:noFill/>
            </a:ln>
          </p:spPr>
          <p:txBody>
            <a:bodyPr wrap="square" rtlCol="0">
              <a:spAutoFit/>
            </a:bodyPr>
            <a:lstStyle/>
            <a:p>
              <a:r>
                <a:rPr lang="sk-SK" dirty="0" smtClean="0"/>
                <a:t>Obsadzovanie </a:t>
              </a:r>
              <a:r>
                <a:rPr lang="sk-SK" dirty="0"/>
                <a:t>pracovnej pozície pedagogický asistent zamestnancami nespĺňajúcimi kvalifikačné </a:t>
              </a:r>
              <a:r>
                <a:rPr lang="sk-SK" dirty="0" smtClean="0"/>
                <a:t>predpoklady.</a:t>
              </a:r>
              <a:endParaRPr lang="sk-SK" dirty="0"/>
            </a:p>
          </p:txBody>
        </p:sp>
      </p:grpSp>
      <p:pic>
        <p:nvPicPr>
          <p:cNvPr id="33" name="Graphic 4" descr="Žiarovka a ozubené koleso výplň plnou farbou">
            <a:extLst>
              <a:ext uri="{FF2B5EF4-FFF2-40B4-BE49-F238E27FC236}">
                <a16:creationId xmlns:a16="http://schemas.microsoft.com/office/drawing/2014/main" id="{A9B3CD39-A0DA-9042-49B7-1F6B31269E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641" y="1183439"/>
            <a:ext cx="897584" cy="897585"/>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4" descr="Žiarovka a ozubené koleso výplň plnou farbou">
            <a:extLst>
              <a:ext uri="{FF2B5EF4-FFF2-40B4-BE49-F238E27FC236}">
                <a16:creationId xmlns:a16="http://schemas.microsoft.com/office/drawing/2014/main" id="{D09388D3-C95F-8221-1AA4-CA12AF7192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988" y="2858096"/>
            <a:ext cx="754062" cy="7540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kupina 3">
            <a:extLst>
              <a:ext uri="{FF2B5EF4-FFF2-40B4-BE49-F238E27FC236}">
                <a16:creationId xmlns:a16="http://schemas.microsoft.com/office/drawing/2014/main" id="{7FE335ED-F375-B100-C7AA-827C7EA101FB}"/>
              </a:ext>
            </a:extLst>
          </p:cNvPr>
          <p:cNvGrpSpPr/>
          <p:nvPr/>
        </p:nvGrpSpPr>
        <p:grpSpPr>
          <a:xfrm>
            <a:off x="982386" y="4400174"/>
            <a:ext cx="10552575" cy="1445678"/>
            <a:chOff x="1013875" y="749216"/>
            <a:chExt cx="10552575" cy="1137192"/>
          </a:xfrm>
        </p:grpSpPr>
        <p:sp>
          <p:nvSpPr>
            <p:cNvPr id="5" name="Obdĺžnik 4">
              <a:extLst>
                <a:ext uri="{FF2B5EF4-FFF2-40B4-BE49-F238E27FC236}">
                  <a16:creationId xmlns:a16="http://schemas.microsoft.com/office/drawing/2014/main" id="{025680D3-F9B0-D2AE-D2A2-EA511F28336A}"/>
                </a:ext>
              </a:extLst>
            </p:cNvPr>
            <p:cNvSpPr/>
            <p:nvPr/>
          </p:nvSpPr>
          <p:spPr>
            <a:xfrm>
              <a:off x="1891699" y="821505"/>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6" name="Ovál 5">
              <a:extLst>
                <a:ext uri="{FF2B5EF4-FFF2-40B4-BE49-F238E27FC236}">
                  <a16:creationId xmlns:a16="http://schemas.microsoft.com/office/drawing/2014/main" id="{48A73CFC-0D50-1293-DFF2-D3EEDCFB91DC}"/>
                </a:ext>
              </a:extLst>
            </p:cNvPr>
            <p:cNvSpPr/>
            <p:nvPr/>
          </p:nvSpPr>
          <p:spPr>
            <a:xfrm>
              <a:off x="1013875" y="749216"/>
              <a:ext cx="1225296" cy="1137192"/>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2000" b="1" dirty="0">
                <a:solidFill>
                  <a:schemeClr val="accent5">
                    <a:lumMod val="75000"/>
                  </a:schemeClr>
                </a:solidFill>
              </a:endParaRPr>
            </a:p>
          </p:txBody>
        </p:sp>
        <p:sp>
          <p:nvSpPr>
            <p:cNvPr id="13" name="BlokTextu 12">
              <a:extLst>
                <a:ext uri="{FF2B5EF4-FFF2-40B4-BE49-F238E27FC236}">
                  <a16:creationId xmlns:a16="http://schemas.microsoft.com/office/drawing/2014/main" id="{42F4F25A-1A17-002B-6E95-9F933CF4D3C7}"/>
                </a:ext>
              </a:extLst>
            </p:cNvPr>
            <p:cNvSpPr txBox="1"/>
            <p:nvPr/>
          </p:nvSpPr>
          <p:spPr>
            <a:xfrm>
              <a:off x="2336371" y="1027290"/>
              <a:ext cx="9230079" cy="290522"/>
            </a:xfrm>
            <a:prstGeom prst="rect">
              <a:avLst/>
            </a:prstGeom>
            <a:noFill/>
            <a:ln>
              <a:noFill/>
            </a:ln>
          </p:spPr>
          <p:txBody>
            <a:bodyPr wrap="square" rtlCol="0">
              <a:spAutoFit/>
            </a:bodyPr>
            <a:lstStyle/>
            <a:p>
              <a:r>
                <a:rPr lang="sk-SK" dirty="0"/>
                <a:t>M</a:t>
              </a:r>
              <a:r>
                <a:rPr lang="sk-SK" dirty="0" smtClean="0"/>
                <a:t>ožný </a:t>
              </a:r>
              <a:r>
                <a:rPr lang="sk-SK" dirty="0"/>
                <a:t>konflikt záujmov pri prijímaní rodinných príslušníkov d</a:t>
              </a:r>
              <a:r>
                <a:rPr lang="sk-SK" dirty="0" smtClean="0"/>
                <a:t>o zamestnania.</a:t>
              </a:r>
              <a:endParaRPr lang="sk-SK" dirty="0"/>
            </a:p>
          </p:txBody>
        </p:sp>
      </p:grpSp>
      <p:pic>
        <p:nvPicPr>
          <p:cNvPr id="16" name="Graphic 4" descr="Žiarovka a ozubené koleso výplň plnou farbou">
            <a:extLst>
              <a:ext uri="{FF2B5EF4-FFF2-40B4-BE49-F238E27FC236}">
                <a16:creationId xmlns:a16="http://schemas.microsoft.com/office/drawing/2014/main" id="{D79CC4F3-8DBF-832A-DF91-0B29629080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791" y="4734491"/>
            <a:ext cx="754062" cy="7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945355" y="1635159"/>
            <a:ext cx="8650941" cy="1569660"/>
          </a:xfrm>
          <a:prstGeom prst="rect">
            <a:avLst/>
          </a:prstGeom>
          <a:noFill/>
          <a:ln>
            <a:noFill/>
          </a:ln>
        </p:spPr>
        <p:txBody>
          <a:bodyPr wrap="square" rtlCol="0">
            <a:spAutoFit/>
          </a:bodyPr>
          <a:lstStyle/>
          <a:p>
            <a:pPr algn="ctr"/>
            <a:r>
              <a:rPr lang="sk-SK" sz="3200" b="1" cap="all" dirty="0">
                <a:solidFill>
                  <a:schemeClr val="accent5">
                    <a:lumMod val="75000"/>
                  </a:schemeClr>
                </a:solidFill>
              </a:rPr>
              <a:t>Správa o inšpekčnej činnosti </a:t>
            </a:r>
          </a:p>
          <a:p>
            <a:pPr algn="ctr"/>
            <a:r>
              <a:rPr lang="sk-SK" sz="3200" b="1" cap="all" dirty="0">
                <a:solidFill>
                  <a:schemeClr val="accent5">
                    <a:lumMod val="75000"/>
                  </a:schemeClr>
                </a:solidFill>
              </a:rPr>
              <a:t>ŠIC Nitra v školskom roku 2024 </a:t>
            </a:r>
            <a:r>
              <a:rPr lang="sk-SK" sz="3200" b="1" cap="all" dirty="0" smtClean="0">
                <a:solidFill>
                  <a:schemeClr val="accent5">
                    <a:lumMod val="75000"/>
                  </a:schemeClr>
                </a:solidFill>
              </a:rPr>
              <a:t>– 2025 </a:t>
            </a:r>
          </a:p>
          <a:p>
            <a:pPr algn="ctr"/>
            <a:r>
              <a:rPr lang="sk-SK" sz="3200" b="1" cap="all" dirty="0" smtClean="0">
                <a:solidFill>
                  <a:schemeClr val="accent5">
                    <a:lumMod val="75000"/>
                  </a:schemeClr>
                </a:solidFill>
              </a:rPr>
              <a:t>V špeciálnych základných školách</a:t>
            </a:r>
            <a:endParaRPr lang="sk-SK" sz="3200" cap="all" dirty="0">
              <a:solidFill>
                <a:schemeClr val="accent5">
                  <a:lumMod val="75000"/>
                </a:schemeClr>
              </a:solidFill>
            </a:endParaRPr>
          </a:p>
        </p:txBody>
      </p:sp>
      <p:grpSp>
        <p:nvGrpSpPr>
          <p:cNvPr id="14" name="Skupina 13"/>
          <p:cNvGrpSpPr/>
          <p:nvPr/>
        </p:nvGrpSpPr>
        <p:grpSpPr>
          <a:xfrm>
            <a:off x="2475345" y="0"/>
            <a:ext cx="18473" cy="6858000"/>
            <a:chOff x="2475345" y="0"/>
            <a:chExt cx="18473" cy="6858000"/>
          </a:xfrm>
        </p:grpSpPr>
        <p:cxnSp>
          <p:nvCxnSpPr>
            <p:cNvPr id="6" name="Rovná spojnica 5"/>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ovná spojnica 9"/>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Obrázok 8"/>
          <p:cNvPicPr>
            <a:picLocks noChangeAspect="1"/>
          </p:cNvPicPr>
          <p:nvPr/>
        </p:nvPicPr>
        <p:blipFill rotWithShape="1">
          <a:blip r:embed="rId3"/>
          <a:srcRect t="11490"/>
          <a:stretch/>
        </p:blipFill>
        <p:spPr>
          <a:xfrm>
            <a:off x="182869" y="792386"/>
            <a:ext cx="2155316" cy="1038351"/>
          </a:xfrm>
          <a:prstGeom prst="rect">
            <a:avLst/>
          </a:prstGeom>
        </p:spPr>
      </p:pic>
      <p:pic>
        <p:nvPicPr>
          <p:cNvPr id="11" name="Obrázok 10"/>
          <p:cNvPicPr>
            <a:picLocks noChangeAspect="1"/>
          </p:cNvPicPr>
          <p:nvPr/>
        </p:nvPicPr>
        <p:blipFill>
          <a:blip r:embed="rId4"/>
          <a:stretch>
            <a:fillRect/>
          </a:stretch>
        </p:blipFill>
        <p:spPr>
          <a:xfrm>
            <a:off x="236688" y="4094719"/>
            <a:ext cx="2047677" cy="1499562"/>
          </a:xfrm>
          <a:prstGeom prst="rect">
            <a:avLst/>
          </a:prstGeom>
        </p:spPr>
      </p:pic>
    </p:spTree>
    <p:extLst>
      <p:ext uri="{BB962C8B-B14F-4D97-AF65-F5344CB8AC3E}">
        <p14:creationId xmlns:p14="http://schemas.microsoft.com/office/powerpoint/2010/main" val="77483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Inšpekcie realizované v základných  </a:t>
            </a:r>
            <a:r>
              <a:rPr lang="sk-SK" cap="all" dirty="0" smtClean="0"/>
              <a:t>umeleckých školách</a:t>
            </a:r>
            <a:endParaRPr lang="sk-SK" cap="all" dirty="0"/>
          </a:p>
        </p:txBody>
      </p:sp>
      <p:grpSp>
        <p:nvGrpSpPr>
          <p:cNvPr id="33" name="Skupina 32"/>
          <p:cNvGrpSpPr/>
          <p:nvPr/>
        </p:nvGrpSpPr>
        <p:grpSpPr>
          <a:xfrm>
            <a:off x="1013875" y="1828457"/>
            <a:ext cx="10947753" cy="1137192"/>
            <a:chOff x="1028557" y="2002389"/>
            <a:chExt cx="10947753" cy="1137192"/>
          </a:xfrm>
        </p:grpSpPr>
        <p:grpSp>
          <p:nvGrpSpPr>
            <p:cNvPr id="16" name="Skupina 15"/>
            <p:cNvGrpSpPr/>
            <p:nvPr/>
          </p:nvGrpSpPr>
          <p:grpSpPr>
            <a:xfrm>
              <a:off x="1028557" y="2002389"/>
              <a:ext cx="10552176" cy="1137192"/>
              <a:chOff x="996696" y="996407"/>
              <a:chExt cx="10552176" cy="1137192"/>
            </a:xfrm>
          </p:grpSpPr>
          <p:sp>
            <p:nvSpPr>
              <p:cNvPr id="17" name="Obdĺžnik 16"/>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18" name="Ovál 17"/>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smtClean="0"/>
                  <a:t>7.1</a:t>
                </a:r>
                <a:endParaRPr lang="sk-SK" sz="2000" b="1" dirty="0"/>
              </a:p>
            </p:txBody>
          </p:sp>
        </p:grpSp>
        <p:sp>
          <p:nvSpPr>
            <p:cNvPr id="28" name="BlokTextu 27"/>
            <p:cNvSpPr txBox="1"/>
            <p:nvPr/>
          </p:nvSpPr>
          <p:spPr>
            <a:xfrm>
              <a:off x="2331720" y="2162968"/>
              <a:ext cx="9644590" cy="923330"/>
            </a:xfrm>
            <a:prstGeom prst="rect">
              <a:avLst/>
            </a:prstGeom>
            <a:noFill/>
          </p:spPr>
          <p:txBody>
            <a:bodyPr wrap="square" rtlCol="0">
              <a:spAutoFit/>
            </a:bodyPr>
            <a:lstStyle/>
            <a:p>
              <a:pPr lvl="0"/>
              <a:r>
                <a:rPr lang="sk-SK" altLang="sk-SK" dirty="0">
                  <a:cs typeface="Calibri" panose="020F0502020204030204" pitchFamily="34" charset="0"/>
                </a:rPr>
                <a:t>Následná inšpekcia – </a:t>
              </a:r>
              <a:r>
                <a:rPr lang="sk-SK" altLang="sk-SK" dirty="0" smtClean="0">
                  <a:cs typeface="Calibri" panose="020F0502020204030204" pitchFamily="34" charset="0"/>
                </a:rPr>
                <a:t>Stav </a:t>
              </a:r>
              <a:r>
                <a:rPr lang="sk-SK" altLang="sk-SK" dirty="0">
                  <a:cs typeface="Calibri" panose="020F0502020204030204" pitchFamily="34" charset="0"/>
                </a:rPr>
                <a:t>odstránenia nedostatkov zistených pri inšpekciách </a:t>
              </a:r>
              <a:r>
                <a:rPr lang="sk-SK" altLang="sk-SK" dirty="0" smtClean="0">
                  <a:cs typeface="Calibri" panose="020F0502020204030204" pitchFamily="34" charset="0"/>
                </a:rPr>
                <a:t>v </a:t>
              </a:r>
              <a:r>
                <a:rPr lang="sk-SK" altLang="sk-SK" dirty="0">
                  <a:cs typeface="Calibri" panose="020F0502020204030204" pitchFamily="34" charset="0"/>
                </a:rPr>
                <a:t>špeciálnej základnej škole a špeciálnej triede základnej </a:t>
              </a:r>
              <a:r>
                <a:rPr lang="sk-SK" altLang="sk-SK" dirty="0" smtClean="0">
                  <a:cs typeface="Calibri" panose="020F0502020204030204" pitchFamily="34" charset="0"/>
                </a:rPr>
                <a:t>školy.</a:t>
              </a:r>
              <a:endParaRPr lang="sk-SK" altLang="sk-SK" dirty="0">
                <a:cs typeface="Calibri" panose="020F0502020204030204" pitchFamily="34" charset="0"/>
              </a:endParaRPr>
            </a:p>
            <a:p>
              <a:pPr lvl="0"/>
              <a:endParaRPr lang="sk-SK" dirty="0"/>
            </a:p>
          </p:txBody>
        </p:sp>
      </p:grpSp>
    </p:spTree>
    <p:extLst>
      <p:ext uri="{BB962C8B-B14F-4D97-AF65-F5344CB8AC3E}">
        <p14:creationId xmlns:p14="http://schemas.microsoft.com/office/powerpoint/2010/main" val="2840189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86738380"/>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2296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69454" y="195204"/>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Inšpekcie realizované v základných  školách</a:t>
            </a:r>
          </a:p>
        </p:txBody>
      </p:sp>
      <p:grpSp>
        <p:nvGrpSpPr>
          <p:cNvPr id="33" name="Skupina 32"/>
          <p:cNvGrpSpPr/>
          <p:nvPr/>
        </p:nvGrpSpPr>
        <p:grpSpPr>
          <a:xfrm>
            <a:off x="898512" y="1109711"/>
            <a:ext cx="10552176" cy="1378764"/>
            <a:chOff x="1028557" y="2002389"/>
            <a:chExt cx="10552176" cy="1378764"/>
          </a:xfrm>
        </p:grpSpPr>
        <p:grpSp>
          <p:nvGrpSpPr>
            <p:cNvPr id="16" name="Skupina 15"/>
            <p:cNvGrpSpPr/>
            <p:nvPr/>
          </p:nvGrpSpPr>
          <p:grpSpPr>
            <a:xfrm>
              <a:off x="1028557" y="2002389"/>
              <a:ext cx="10552176" cy="1137192"/>
              <a:chOff x="996696" y="996407"/>
              <a:chExt cx="10552176" cy="1137192"/>
            </a:xfrm>
          </p:grpSpPr>
          <p:sp>
            <p:nvSpPr>
              <p:cNvPr id="17" name="Obdĺžnik 16"/>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18" name="Ovál 17"/>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a:t>2.6</a:t>
                </a:r>
              </a:p>
            </p:txBody>
          </p:sp>
        </p:grpSp>
        <p:sp>
          <p:nvSpPr>
            <p:cNvPr id="28" name="BlokTextu 27"/>
            <p:cNvSpPr txBox="1"/>
            <p:nvPr/>
          </p:nvSpPr>
          <p:spPr>
            <a:xfrm>
              <a:off x="2290152" y="2180824"/>
              <a:ext cx="9096339" cy="1200329"/>
            </a:xfrm>
            <a:prstGeom prst="rect">
              <a:avLst/>
            </a:prstGeom>
            <a:noFill/>
          </p:spPr>
          <p:txBody>
            <a:bodyPr wrap="square" rtlCol="0">
              <a:spAutoFit/>
            </a:bodyPr>
            <a:lstStyle/>
            <a:p>
              <a:pPr lvl="0"/>
              <a:r>
                <a:rPr lang="sk-SK" altLang="sk-SK" dirty="0">
                  <a:ea typeface="Calibri" panose="020F0502020204030204" pitchFamily="34" charset="0"/>
                </a:rPr>
                <a:t>Informatívna inšpekcia – Stav poskytovania bezpečia a istoty žiakom v školskom prostredí a tolerancie diverzity</a:t>
              </a:r>
            </a:p>
            <a:p>
              <a:pPr lvl="0"/>
              <a:r>
                <a:rPr lang="sk-SK" altLang="sk-SK" dirty="0">
                  <a:cs typeface="Calibri" panose="020F0502020204030204" pitchFamily="34" charset="0"/>
                </a:rPr>
                <a:t>.  </a:t>
              </a:r>
            </a:p>
            <a:p>
              <a:pPr lvl="0"/>
              <a:endParaRPr lang="sk-SK" altLang="sk-SK" dirty="0">
                <a:cs typeface="Calibri" panose="020F0502020204030204" pitchFamily="34" charset="0"/>
              </a:endParaRPr>
            </a:p>
          </p:txBody>
        </p:sp>
      </p:grpSp>
      <p:sp>
        <p:nvSpPr>
          <p:cNvPr id="6" name="BlokTextu 5">
            <a:extLst>
              <a:ext uri="{FF2B5EF4-FFF2-40B4-BE49-F238E27FC236}">
                <a16:creationId xmlns:a16="http://schemas.microsoft.com/office/drawing/2014/main" id="{E17509B5-F9E8-EAF4-675C-2E50FF5AA8E2}"/>
              </a:ext>
            </a:extLst>
          </p:cNvPr>
          <p:cNvSpPr txBox="1"/>
          <p:nvPr/>
        </p:nvSpPr>
        <p:spPr>
          <a:xfrm>
            <a:off x="935554" y="2669801"/>
            <a:ext cx="10539446" cy="2862322"/>
          </a:xfrm>
          <a:prstGeom prst="rect">
            <a:avLst/>
          </a:prstGeom>
          <a:noFill/>
        </p:spPr>
        <p:txBody>
          <a:bodyPr wrap="square">
            <a:spAutoFit/>
          </a:bodyPr>
          <a:lstStyle/>
          <a:p>
            <a:endParaRPr lang="sk-SK" dirty="0">
              <a:solidFill>
                <a:srgbClr val="222222"/>
              </a:solidFill>
              <a:latin typeface="Open Sans" panose="020F0502020204030204" pitchFamily="34" charset="0"/>
            </a:endParaRPr>
          </a:p>
          <a:p>
            <a:r>
              <a:rPr lang="sk-SK" b="1" dirty="0">
                <a:solidFill>
                  <a:srgbClr val="222222"/>
                </a:solidFill>
                <a:latin typeface="Open Sans" panose="020F0502020204030204" pitchFamily="34" charset="0"/>
              </a:rPr>
              <a:t>Vzorka</a:t>
            </a:r>
            <a:r>
              <a:rPr lang="sk-SK" dirty="0">
                <a:solidFill>
                  <a:srgbClr val="222222"/>
                </a:solidFill>
                <a:latin typeface="Open Sans" panose="020F0502020204030204" pitchFamily="34" charset="0"/>
              </a:rPr>
              <a:t> – 15 850 žiakov, </a:t>
            </a:r>
          </a:p>
          <a:p>
            <a:r>
              <a:rPr lang="sk-SK" dirty="0">
                <a:solidFill>
                  <a:srgbClr val="222222"/>
                </a:solidFill>
                <a:latin typeface="Open Sans" panose="020F0502020204030204" pitchFamily="34" charset="0"/>
              </a:rPr>
              <a:t>                 z nich 14 – 16 ročných žiakov základných škôl (5 781) a osemročných gymnázií (1 951)) </a:t>
            </a:r>
          </a:p>
          <a:p>
            <a:r>
              <a:rPr lang="sk-SK" dirty="0">
                <a:solidFill>
                  <a:srgbClr val="222222"/>
                </a:solidFill>
                <a:latin typeface="Open Sans" panose="020F0502020204030204" pitchFamily="34" charset="0"/>
              </a:rPr>
              <a:t>                             16 – 18 ročných žiakov gymnázií (366) a SOŠ (8 112).</a:t>
            </a:r>
          </a:p>
          <a:p>
            <a:endParaRPr lang="sk-SK" dirty="0">
              <a:solidFill>
                <a:srgbClr val="222222"/>
              </a:solidFill>
              <a:latin typeface="Open Sans" panose="020F0502020204030204" pitchFamily="34" charset="0"/>
            </a:endParaRPr>
          </a:p>
          <a:p>
            <a:endParaRPr lang="sk-SK" b="1" dirty="0">
              <a:solidFill>
                <a:srgbClr val="222222"/>
              </a:solidFill>
              <a:latin typeface="Open Sans" panose="020F0502020204030204" pitchFamily="34" charset="0"/>
            </a:endParaRPr>
          </a:p>
          <a:p>
            <a:r>
              <a:rPr lang="sk-SK" b="1" dirty="0">
                <a:solidFill>
                  <a:srgbClr val="222222"/>
                </a:solidFill>
                <a:latin typeface="Open Sans" panose="020F0502020204030204" pitchFamily="34" charset="0"/>
              </a:rPr>
              <a:t>Výsledky</a:t>
            </a:r>
            <a:r>
              <a:rPr lang="sk-SK" dirty="0">
                <a:solidFill>
                  <a:srgbClr val="222222"/>
                </a:solidFill>
                <a:latin typeface="Open Sans" panose="020F0502020204030204" pitchFamily="34" charset="0"/>
              </a:rPr>
              <a:t> – v správe Monitorovanie vzájomných vzťahov v triednom kolektíve a názorov žiactva </a:t>
            </a:r>
          </a:p>
          <a:p>
            <a:r>
              <a:rPr lang="sk-SK" dirty="0">
                <a:solidFill>
                  <a:srgbClr val="222222"/>
                </a:solidFill>
                <a:latin typeface="Open Sans" panose="020F0502020204030204" pitchFamily="34" charset="0"/>
              </a:rPr>
              <a:t>na školu a spoločenské témy zverejnenej na </a:t>
            </a:r>
            <a:r>
              <a:rPr lang="sk-SK" dirty="0">
                <a:solidFill>
                  <a:srgbClr val="222222"/>
                </a:solidFill>
                <a:latin typeface="Open Sans" panose="020F0502020204030204" pitchFamily="34" charset="0"/>
                <a:hlinkClick r:id="rId3"/>
              </a:rPr>
              <a:t>https://www.ssi.sk/2025/05/23/skusenosti-a-nazory-ziakov-zrkadlo-skolskeho-prostredia-a-spolocnosti/</a:t>
            </a:r>
            <a:r>
              <a:rPr lang="sk-SK" dirty="0">
                <a:solidFill>
                  <a:srgbClr val="222222"/>
                </a:solidFill>
                <a:latin typeface="Open Sans" panose="020F0502020204030204" pitchFamily="34" charset="0"/>
              </a:rPr>
              <a:t> </a:t>
            </a:r>
          </a:p>
          <a:p>
            <a:endParaRPr lang="sk-SK" dirty="0"/>
          </a:p>
        </p:txBody>
      </p:sp>
    </p:spTree>
    <p:extLst>
      <p:ext uri="{BB962C8B-B14F-4D97-AF65-F5344CB8AC3E}">
        <p14:creationId xmlns:p14="http://schemas.microsoft.com/office/powerpoint/2010/main" val="3982946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45708853"/>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69564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0832569"/>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69818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4558689"/>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9573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90465917"/>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19292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332946"/>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78528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1045601"/>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Neakceptované 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12981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62912015"/>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Nesplnenie opatrení</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20942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D52-384F-9AB0-4830-22B9D7215839}"/>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C66B945-D20C-94CC-299C-5AFEEB3F5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8E48862C-5608-9877-95A8-584408055235}"/>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D22F37B-4DC8-5753-E809-9ACCC128D19D}"/>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C766DB63-D3D0-ED04-1C78-70CA1F916FA1}"/>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4" name="Obdĺžnik 3"/>
          <p:cNvSpPr/>
          <p:nvPr/>
        </p:nvSpPr>
        <p:spPr>
          <a:xfrm>
            <a:off x="244549" y="1335629"/>
            <a:ext cx="11717079" cy="4968027"/>
          </a:xfrm>
          <a:prstGeom prst="rect">
            <a:avLst/>
          </a:prstGeom>
        </p:spPr>
        <p:txBody>
          <a:bodyPr wrap="square">
            <a:spAutoFit/>
          </a:bodyPr>
          <a:lstStyle/>
          <a:p>
            <a:pPr algn="just">
              <a:spcBef>
                <a:spcPts val="600"/>
              </a:spcBef>
              <a:spcAft>
                <a:spcPts val="0"/>
              </a:spcAft>
            </a:pPr>
            <a:r>
              <a:rPr lang="sk-SK" b="1" dirty="0">
                <a:latin typeface="Calibri" panose="020F0502020204030204" pitchFamily="34" charset="0"/>
                <a:ea typeface="Times New Roman" panose="02020603050405020304" pitchFamily="18" charset="0"/>
              </a:rPr>
              <a:t>Riaditeľom škôl</a:t>
            </a:r>
            <a:endParaRPr lang="sk-SK" dirty="0">
              <a:latin typeface="Times New Roman" panose="02020603050405020304" pitchFamily="18" charset="0"/>
              <a:ea typeface="Times New Roman" panose="02020603050405020304" pitchFamily="18" charset="0"/>
            </a:endParaRPr>
          </a:p>
          <a:p>
            <a:pPr marL="342900" lvl="0" indent="-342900" algn="just">
              <a:spcAft>
                <a:spcPts val="100"/>
              </a:spcAft>
              <a:buFont typeface="Times New Roman" panose="02020603050405020304" pitchFamily="18" charset="0"/>
              <a:buChar char="-"/>
              <a:tabLst>
                <a:tab pos="180340" algn="l"/>
              </a:tabLst>
            </a:pPr>
            <a:r>
              <a:rPr lang="sk-SK" dirty="0">
                <a:latin typeface="Calibri" panose="020F0502020204030204" pitchFamily="34" charset="0"/>
                <a:ea typeface="Times New Roman" panose="02020603050405020304" pitchFamily="18" charset="0"/>
              </a:rPr>
              <a:t>venovať náležitú pozornosť realizácii účinnej kontrolnej činnosti s následným prijímaním opatrení, analyzovaním a zovšeobecňovaním zistení na rokovaniach pedagogickej rady s cieľom skvalitňovania výchovno-vzdelávacieho procesu a riadenia škôl,</a:t>
            </a:r>
            <a:endParaRPr lang="sk-SK"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sk-SK" dirty="0">
                <a:latin typeface="Calibri" panose="020F0502020204030204" pitchFamily="34" charset="0"/>
                <a:ea typeface="Times New Roman" panose="02020603050405020304" pitchFamily="18" charset="0"/>
              </a:rPr>
              <a:t>zamerať kontrolnú činnosť na aplikáciu podporných opatrení počas výchovno-vzdelávacieho procesu žiakov so zdravotným znevýhodnením, zo sociálne znevýhodneného prostredia alebo na zlepšenie ich vzdelávacích výsledkov,</a:t>
            </a:r>
            <a:endParaRPr lang="sk-SK"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pPr>
            <a:r>
              <a:rPr lang="sk-SK" dirty="0">
                <a:latin typeface="Calibri" panose="020F0502020204030204" pitchFamily="34" charset="0"/>
                <a:ea typeface="Times New Roman" panose="02020603050405020304" pitchFamily="18" charset="0"/>
              </a:rPr>
              <a:t>stanoviť kritériá udeľovania výchovných opatrení a zníženej známky zo správania podľa závažnosti previnenia voči školskému poriadku,</a:t>
            </a:r>
            <a:endParaRPr lang="sk-SK" dirty="0">
              <a:latin typeface="Times New Roman" panose="02020603050405020304" pitchFamily="18" charset="0"/>
              <a:ea typeface="Times New Roman" panose="02020603050405020304" pitchFamily="18" charset="0"/>
            </a:endParaRPr>
          </a:p>
          <a:p>
            <a:pPr marL="342900" lvl="0" indent="-342900" algn="just">
              <a:spcAft>
                <a:spcPts val="600"/>
              </a:spcAft>
              <a:buFont typeface="Times New Roman" panose="02020603050405020304" pitchFamily="18" charset="0"/>
              <a:buChar char="-"/>
            </a:pPr>
            <a:r>
              <a:rPr lang="sk-SK" dirty="0">
                <a:latin typeface="Calibri" panose="020F0502020204030204" pitchFamily="34" charset="0"/>
                <a:ea typeface="Times New Roman" panose="02020603050405020304" pitchFamily="18" charset="0"/>
              </a:rPr>
              <a:t>zaraďovať žiakov do tried a oddelení školského klubu detí optimálnejšie vzhľadom na ročníky.</a:t>
            </a:r>
            <a:endParaRPr lang="sk-SK" dirty="0">
              <a:latin typeface="Times New Roman" panose="02020603050405020304" pitchFamily="18" charset="0"/>
              <a:ea typeface="Times New Roman" panose="02020603050405020304" pitchFamily="18" charset="0"/>
            </a:endParaRPr>
          </a:p>
          <a:p>
            <a:pPr marL="457200" indent="-457200" algn="just">
              <a:spcAft>
                <a:spcPts val="0"/>
              </a:spcAft>
            </a:pPr>
            <a:r>
              <a:rPr lang="sk-SK" b="1" dirty="0">
                <a:latin typeface="Calibri" panose="020F0502020204030204" pitchFamily="34" charset="0"/>
                <a:ea typeface="Times New Roman" panose="02020603050405020304" pitchFamily="18" charset="0"/>
              </a:rPr>
              <a:t>Zriaďovateľom škôl</a:t>
            </a:r>
            <a:endParaRPr lang="sk-SK" dirty="0">
              <a:latin typeface="Times New Roman" panose="02020603050405020304" pitchFamily="18" charset="0"/>
              <a:ea typeface="Times New Roman" panose="02020603050405020304" pitchFamily="18" charset="0"/>
            </a:endParaRPr>
          </a:p>
          <a:p>
            <a:pPr marL="342900" lvl="0" indent="-342900" algn="just">
              <a:spcAft>
                <a:spcPts val="0"/>
              </a:spcAft>
              <a:buFont typeface="Times New Roman" panose="02020603050405020304" pitchFamily="18" charset="0"/>
              <a:buChar char="-"/>
              <a:tabLst>
                <a:tab pos="180340" algn="l"/>
              </a:tabLst>
            </a:pPr>
            <a:r>
              <a:rPr lang="sk-SK" dirty="0">
                <a:latin typeface="Calibri" panose="020F0502020204030204" pitchFamily="34" charset="0"/>
                <a:ea typeface="Times New Roman" panose="02020603050405020304" pitchFamily="18" charset="0"/>
              </a:rPr>
              <a:t>poskytovať školám dostatočný objem finančných prostriedkov na zriadenie tried s dodržaním maximálne povoleného počtu žiakov v nich, </a:t>
            </a:r>
            <a:endParaRPr lang="sk-SK" dirty="0">
              <a:latin typeface="Times New Roman" panose="02020603050405020304" pitchFamily="18" charset="0"/>
              <a:ea typeface="Times New Roman" panose="02020603050405020304" pitchFamily="18" charset="0"/>
            </a:endParaRPr>
          </a:p>
          <a:p>
            <a:pPr marL="342900" lvl="0" indent="-342900" algn="just">
              <a:spcAft>
                <a:spcPts val="600"/>
              </a:spcAft>
              <a:buFont typeface="Times New Roman" panose="02020603050405020304" pitchFamily="18" charset="0"/>
              <a:buChar char="-"/>
              <a:tabLst>
                <a:tab pos="180340" algn="l"/>
              </a:tabLst>
            </a:pPr>
            <a:r>
              <a:rPr lang="sk-SK" dirty="0">
                <a:latin typeface="Calibri" panose="020F0502020204030204" pitchFamily="34" charset="0"/>
                <a:ea typeface="Times New Roman" panose="02020603050405020304" pitchFamily="18" charset="0"/>
              </a:rPr>
              <a:t>poskytovať odborné metodické a poradenské konzultácie pre riaditeľov škôl najmä v súvislosti s novelizáciou právnych predpisov.</a:t>
            </a:r>
            <a:endParaRPr lang="sk-SK" dirty="0">
              <a:latin typeface="Times New Roman" panose="02020603050405020304" pitchFamily="18" charset="0"/>
              <a:ea typeface="Times New Roman" panose="02020603050405020304" pitchFamily="18" charset="0"/>
            </a:endParaRPr>
          </a:p>
          <a:p>
            <a:pPr algn="just">
              <a:spcAft>
                <a:spcPts val="0"/>
              </a:spcAft>
            </a:pPr>
            <a:r>
              <a:rPr lang="sk-SK" b="1" dirty="0" err="1">
                <a:latin typeface="Calibri" panose="020F0502020204030204" pitchFamily="34" charset="0"/>
                <a:ea typeface="Times New Roman" panose="02020603050405020304" pitchFamily="18" charset="0"/>
              </a:rPr>
              <a:t>MŠVVaM</a:t>
            </a:r>
            <a:endParaRPr lang="sk-SK" dirty="0">
              <a:latin typeface="Times New Roman" panose="02020603050405020304" pitchFamily="18" charset="0"/>
              <a:ea typeface="Times New Roman" panose="02020603050405020304" pitchFamily="18" charset="0"/>
            </a:endParaRPr>
          </a:p>
          <a:p>
            <a:pPr marL="342900" lvl="0" indent="-342900" algn="just">
              <a:spcAft>
                <a:spcPts val="600"/>
              </a:spcAft>
              <a:buFont typeface="Times New Roman" panose="02020603050405020304" pitchFamily="18" charset="0"/>
              <a:buChar char="-"/>
            </a:pPr>
            <a:r>
              <a:rPr lang="sk-SK" dirty="0">
                <a:latin typeface="Calibri" panose="020F0502020204030204" pitchFamily="34" charset="0"/>
                <a:ea typeface="Times New Roman" panose="02020603050405020304" pitchFamily="18" charset="0"/>
              </a:rPr>
              <a:t>poskytnúť školám dostatok finančných prostriedkov na vytváranie pozície pedagogických asistentov a odborných zamestnancov za účelom efektívneho a zmysluplného pôsobenia špeciálnych podporných tímov v školách. </a:t>
            </a:r>
            <a:endParaRPr lang="sk-SK"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3657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945355" y="1635159"/>
            <a:ext cx="8650941" cy="1569660"/>
          </a:xfrm>
          <a:prstGeom prst="rect">
            <a:avLst/>
          </a:prstGeom>
          <a:noFill/>
          <a:ln>
            <a:noFill/>
          </a:ln>
        </p:spPr>
        <p:txBody>
          <a:bodyPr wrap="square" rtlCol="0">
            <a:spAutoFit/>
          </a:bodyPr>
          <a:lstStyle/>
          <a:p>
            <a:pPr algn="ctr"/>
            <a:r>
              <a:rPr lang="sk-SK" sz="3200" b="1" cap="all" dirty="0">
                <a:solidFill>
                  <a:schemeClr val="accent5">
                    <a:lumMod val="75000"/>
                  </a:schemeClr>
                </a:solidFill>
              </a:rPr>
              <a:t>Správa o inšpekčnej činnosti </a:t>
            </a:r>
          </a:p>
          <a:p>
            <a:pPr algn="ctr"/>
            <a:r>
              <a:rPr lang="sk-SK" sz="3200" b="1" cap="all" dirty="0">
                <a:solidFill>
                  <a:schemeClr val="accent5">
                    <a:lumMod val="75000"/>
                  </a:schemeClr>
                </a:solidFill>
              </a:rPr>
              <a:t>ŠIC Nitra v školskom roku 2024 </a:t>
            </a:r>
            <a:r>
              <a:rPr lang="sk-SK" sz="3200" b="1" cap="all" dirty="0" smtClean="0">
                <a:solidFill>
                  <a:schemeClr val="accent5">
                    <a:lumMod val="75000"/>
                  </a:schemeClr>
                </a:solidFill>
              </a:rPr>
              <a:t>– 2025 </a:t>
            </a:r>
          </a:p>
          <a:p>
            <a:pPr algn="ctr"/>
            <a:r>
              <a:rPr lang="sk-SK" sz="3200" b="1" cap="all" dirty="0" smtClean="0">
                <a:solidFill>
                  <a:schemeClr val="accent5">
                    <a:lumMod val="75000"/>
                  </a:schemeClr>
                </a:solidFill>
              </a:rPr>
              <a:t>V základných umeleckých školách</a:t>
            </a:r>
            <a:endParaRPr lang="sk-SK" sz="3200" cap="all" dirty="0">
              <a:solidFill>
                <a:schemeClr val="accent5">
                  <a:lumMod val="75000"/>
                </a:schemeClr>
              </a:solidFill>
            </a:endParaRPr>
          </a:p>
        </p:txBody>
      </p:sp>
      <p:grpSp>
        <p:nvGrpSpPr>
          <p:cNvPr id="14" name="Skupina 13"/>
          <p:cNvGrpSpPr/>
          <p:nvPr/>
        </p:nvGrpSpPr>
        <p:grpSpPr>
          <a:xfrm>
            <a:off x="2475345" y="0"/>
            <a:ext cx="18473" cy="6858000"/>
            <a:chOff x="2475345" y="0"/>
            <a:chExt cx="18473" cy="6858000"/>
          </a:xfrm>
        </p:grpSpPr>
        <p:cxnSp>
          <p:nvCxnSpPr>
            <p:cNvPr id="6" name="Rovná spojnica 5"/>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ovná spojnica 9"/>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Obrázok 8"/>
          <p:cNvPicPr>
            <a:picLocks noChangeAspect="1"/>
          </p:cNvPicPr>
          <p:nvPr/>
        </p:nvPicPr>
        <p:blipFill rotWithShape="1">
          <a:blip r:embed="rId3"/>
          <a:srcRect t="11490"/>
          <a:stretch/>
        </p:blipFill>
        <p:spPr>
          <a:xfrm>
            <a:off x="182869" y="792386"/>
            <a:ext cx="2155316" cy="1038351"/>
          </a:xfrm>
          <a:prstGeom prst="rect">
            <a:avLst/>
          </a:prstGeom>
        </p:spPr>
      </p:pic>
      <p:pic>
        <p:nvPicPr>
          <p:cNvPr id="11" name="Obrázok 10"/>
          <p:cNvPicPr>
            <a:picLocks noChangeAspect="1"/>
          </p:cNvPicPr>
          <p:nvPr/>
        </p:nvPicPr>
        <p:blipFill>
          <a:blip r:embed="rId4"/>
          <a:stretch>
            <a:fillRect/>
          </a:stretch>
        </p:blipFill>
        <p:spPr>
          <a:xfrm>
            <a:off x="236688" y="4094719"/>
            <a:ext cx="2047677" cy="1499562"/>
          </a:xfrm>
          <a:prstGeom prst="rect">
            <a:avLst/>
          </a:prstGeom>
        </p:spPr>
      </p:pic>
    </p:spTree>
    <p:extLst>
      <p:ext uri="{BB962C8B-B14F-4D97-AF65-F5344CB8AC3E}">
        <p14:creationId xmlns:p14="http://schemas.microsoft.com/office/powerpoint/2010/main" val="2105109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69454" y="0"/>
            <a:ext cx="18473" cy="6858000"/>
            <a:chOff x="2475345" y="0"/>
            <a:chExt cx="18473" cy="6858000"/>
          </a:xfrm>
        </p:grpSpPr>
        <p:cxnSp>
          <p:nvCxnSpPr>
            <p:cNvPr id="12" name="Rovná spojnica 11"/>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ovná spojnica 13"/>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ovná spojnica 14"/>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3" name="Obdĺžnik 2"/>
          <p:cNvSpPr/>
          <p:nvPr/>
        </p:nvSpPr>
        <p:spPr>
          <a:xfrm>
            <a:off x="387927" y="138545"/>
            <a:ext cx="11804073" cy="406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cap="all" dirty="0"/>
              <a:t>Inšpekcie realizované v základných  </a:t>
            </a:r>
            <a:r>
              <a:rPr lang="sk-SK" cap="all" dirty="0" smtClean="0"/>
              <a:t>umeleckých školách</a:t>
            </a:r>
            <a:endParaRPr lang="sk-SK" cap="all" dirty="0"/>
          </a:p>
        </p:txBody>
      </p:sp>
      <p:grpSp>
        <p:nvGrpSpPr>
          <p:cNvPr id="33" name="Skupina 32"/>
          <p:cNvGrpSpPr/>
          <p:nvPr/>
        </p:nvGrpSpPr>
        <p:grpSpPr>
          <a:xfrm>
            <a:off x="1013875" y="1828457"/>
            <a:ext cx="10552176" cy="1137192"/>
            <a:chOff x="1028557" y="2002389"/>
            <a:chExt cx="10552176" cy="1137192"/>
          </a:xfrm>
        </p:grpSpPr>
        <p:grpSp>
          <p:nvGrpSpPr>
            <p:cNvPr id="16" name="Skupina 15"/>
            <p:cNvGrpSpPr/>
            <p:nvPr/>
          </p:nvGrpSpPr>
          <p:grpSpPr>
            <a:xfrm>
              <a:off x="1028557" y="2002389"/>
              <a:ext cx="10552176" cy="1137192"/>
              <a:chOff x="996696" y="996407"/>
              <a:chExt cx="10552176" cy="1137192"/>
            </a:xfrm>
          </p:grpSpPr>
          <p:sp>
            <p:nvSpPr>
              <p:cNvPr id="17" name="Obdĺžnik 16"/>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18" name="Ovál 17"/>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smtClean="0"/>
                  <a:t>7.1</a:t>
                </a:r>
                <a:endParaRPr lang="sk-SK" sz="2000" b="1" dirty="0"/>
              </a:p>
            </p:txBody>
          </p:sp>
        </p:grpSp>
        <p:sp>
          <p:nvSpPr>
            <p:cNvPr id="28" name="BlokTextu 27"/>
            <p:cNvSpPr txBox="1"/>
            <p:nvPr/>
          </p:nvSpPr>
          <p:spPr>
            <a:xfrm>
              <a:off x="2331720" y="2162968"/>
              <a:ext cx="9096339" cy="646331"/>
            </a:xfrm>
            <a:prstGeom prst="rect">
              <a:avLst/>
            </a:prstGeom>
            <a:noFill/>
          </p:spPr>
          <p:txBody>
            <a:bodyPr wrap="square" rtlCol="0">
              <a:spAutoFit/>
            </a:bodyPr>
            <a:lstStyle/>
            <a:p>
              <a:pPr lvl="0"/>
              <a:r>
                <a:rPr lang="sk-SK" altLang="sk-SK" dirty="0">
                  <a:cs typeface="Calibri" panose="020F0502020204030204" pitchFamily="34" charset="0"/>
                </a:rPr>
                <a:t>Následná inšpekcia – Stav odstránenia nedostatkov zistených pri inšpekciách v základných školách.</a:t>
              </a:r>
              <a:endParaRPr lang="sk-SK" dirty="0"/>
            </a:p>
          </p:txBody>
        </p:sp>
      </p:grpSp>
      <p:grpSp>
        <p:nvGrpSpPr>
          <p:cNvPr id="34" name="Skupina 33"/>
          <p:cNvGrpSpPr/>
          <p:nvPr/>
        </p:nvGrpSpPr>
        <p:grpSpPr>
          <a:xfrm>
            <a:off x="1013875" y="4162725"/>
            <a:ext cx="10552176" cy="1257837"/>
            <a:chOff x="1028557" y="3301319"/>
            <a:chExt cx="10552176" cy="1137192"/>
          </a:xfrm>
        </p:grpSpPr>
        <p:grpSp>
          <p:nvGrpSpPr>
            <p:cNvPr id="25" name="Skupina 24"/>
            <p:cNvGrpSpPr/>
            <p:nvPr/>
          </p:nvGrpSpPr>
          <p:grpSpPr>
            <a:xfrm>
              <a:off x="1028557" y="3301319"/>
              <a:ext cx="10552176" cy="1137192"/>
              <a:chOff x="996696" y="996407"/>
              <a:chExt cx="10552176" cy="1137192"/>
            </a:xfrm>
          </p:grpSpPr>
          <p:sp>
            <p:nvSpPr>
              <p:cNvPr id="26" name="Obdĺžnik 25"/>
              <p:cNvSpPr/>
              <p:nvPr/>
            </p:nvSpPr>
            <p:spPr>
              <a:xfrm>
                <a:off x="1874520" y="1068696"/>
                <a:ext cx="9674352" cy="999743"/>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sk-SK" altLang="sk-SK" dirty="0"/>
              </a:p>
            </p:txBody>
          </p:sp>
          <p:sp>
            <p:nvSpPr>
              <p:cNvPr id="27" name="Ovál 26"/>
              <p:cNvSpPr/>
              <p:nvPr/>
            </p:nvSpPr>
            <p:spPr>
              <a:xfrm>
                <a:off x="996696" y="996407"/>
                <a:ext cx="1225296" cy="113719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000" b="1" dirty="0" smtClean="0"/>
                  <a:t>7.2</a:t>
                </a:r>
                <a:endParaRPr lang="sk-SK" sz="2000" b="1" dirty="0"/>
              </a:p>
            </p:txBody>
          </p:sp>
        </p:grpSp>
        <p:sp>
          <p:nvSpPr>
            <p:cNvPr id="29" name="BlokTextu 28"/>
            <p:cNvSpPr txBox="1"/>
            <p:nvPr/>
          </p:nvSpPr>
          <p:spPr>
            <a:xfrm>
              <a:off x="2331720" y="3495427"/>
              <a:ext cx="9249013" cy="834769"/>
            </a:xfrm>
            <a:prstGeom prst="rect">
              <a:avLst/>
            </a:prstGeom>
            <a:noFill/>
          </p:spPr>
          <p:txBody>
            <a:bodyPr wrap="square" rtlCol="0">
              <a:spAutoFit/>
            </a:bodyPr>
            <a:lstStyle/>
            <a:p>
              <a:pPr lvl="0"/>
              <a:r>
                <a:rPr lang="sk-SK" altLang="sk-SK" dirty="0">
                  <a:cs typeface="Calibri" panose="020F0502020204030204" pitchFamily="34" charset="0"/>
                </a:rPr>
                <a:t>Tematická inšpekcia – S</a:t>
              </a:r>
              <a:r>
                <a:rPr lang="sk-SK" altLang="sk-SK" dirty="0" smtClean="0">
                  <a:cs typeface="Calibri" panose="020F0502020204030204" pitchFamily="34" charset="0"/>
                </a:rPr>
                <a:t>tav </a:t>
              </a:r>
              <a:r>
                <a:rPr lang="sk-SK" altLang="sk-SK" dirty="0">
                  <a:cs typeface="Calibri" panose="020F0502020204030204" pitchFamily="34" charset="0"/>
                </a:rPr>
                <a:t>základného a odporúčaného materiálno-technického a priestorového zabezpečenia a personálneho zabezpečenia výchovno-vzdelávacieho procesu v základnej umeleckej škole </a:t>
              </a:r>
              <a:r>
                <a:rPr lang="sk-SK" altLang="sk-SK" dirty="0" smtClean="0">
                  <a:cs typeface="Calibri" panose="020F0502020204030204" pitchFamily="34" charset="0"/>
                </a:rPr>
                <a:t>aj </a:t>
              </a:r>
              <a:r>
                <a:rPr lang="sk-SK" altLang="sk-SK" dirty="0">
                  <a:cs typeface="Calibri" panose="020F0502020204030204" pitchFamily="34" charset="0"/>
                </a:rPr>
                <a:t>pri vzdelávaní </a:t>
              </a:r>
              <a:r>
                <a:rPr lang="sk-SK" altLang="sk-SK" dirty="0" smtClean="0">
                  <a:cs typeface="Calibri" panose="020F0502020204030204" pitchFamily="34" charset="0"/>
                </a:rPr>
                <a:t>dospelých. </a:t>
              </a:r>
              <a:endParaRPr lang="sk-SK" altLang="sk-SK" dirty="0">
                <a:cs typeface="Calibri" panose="020F0502020204030204" pitchFamily="34" charset="0"/>
              </a:endParaRPr>
            </a:p>
          </p:txBody>
        </p:sp>
      </p:grpSp>
    </p:spTree>
    <p:extLst>
      <p:ext uri="{BB962C8B-B14F-4D97-AF65-F5344CB8AC3E}">
        <p14:creationId xmlns:p14="http://schemas.microsoft.com/office/powerpoint/2010/main" val="106643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aphicFrame>
        <p:nvGraphicFramePr>
          <p:cNvPr id="7" name="Diagram 6"/>
          <p:cNvGraphicFramePr/>
          <p:nvPr>
            <p:extLst>
              <p:ext uri="{D42A27DB-BD31-4B8C-83A1-F6EECF244321}">
                <p14:modId xmlns:p14="http://schemas.microsoft.com/office/powerpoint/2010/main" val="2304776321"/>
              </p:ext>
            </p:extLst>
          </p:nvPr>
        </p:nvGraphicFramePr>
        <p:xfrm>
          <a:off x="1371599" y="322729"/>
          <a:ext cx="8695766" cy="860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2826675066"/>
              </p:ext>
            </p:extLst>
          </p:nvPr>
        </p:nvGraphicFramePr>
        <p:xfrm>
          <a:off x="1371599" y="1389529"/>
          <a:ext cx="8695765" cy="7351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uľka 4"/>
          <p:cNvGraphicFramePr>
            <a:graphicFrameLocks noGrp="1"/>
          </p:cNvGraphicFramePr>
          <p:nvPr>
            <p:extLst>
              <p:ext uri="{D42A27DB-BD31-4B8C-83A1-F6EECF244321}">
                <p14:modId xmlns:p14="http://schemas.microsoft.com/office/powerpoint/2010/main" val="1923725112"/>
              </p:ext>
            </p:extLst>
          </p:nvPr>
        </p:nvGraphicFramePr>
        <p:xfrm>
          <a:off x="1371600" y="2688572"/>
          <a:ext cx="8695764" cy="3775938"/>
        </p:xfrm>
        <a:graphic>
          <a:graphicData uri="http://schemas.openxmlformats.org/drawingml/2006/table">
            <a:tbl>
              <a:tblPr/>
              <a:tblGrid>
                <a:gridCol w="3707969">
                  <a:extLst>
                    <a:ext uri="{9D8B030D-6E8A-4147-A177-3AD203B41FA5}">
                      <a16:colId xmlns:a16="http://schemas.microsoft.com/office/drawing/2014/main" val="540691584"/>
                    </a:ext>
                  </a:extLst>
                </a:gridCol>
                <a:gridCol w="4987795">
                  <a:extLst>
                    <a:ext uri="{9D8B030D-6E8A-4147-A177-3AD203B41FA5}">
                      <a16:colId xmlns:a16="http://schemas.microsoft.com/office/drawing/2014/main" val="1263866167"/>
                    </a:ext>
                  </a:extLst>
                </a:gridCol>
              </a:tblGrid>
              <a:tr h="350748">
                <a:tc>
                  <a:txBody>
                    <a:bodyPr/>
                    <a:lstStyle/>
                    <a:p>
                      <a:pPr algn="ctr">
                        <a:lnSpc>
                          <a:spcPct val="107000"/>
                        </a:lnSpc>
                        <a:spcBef>
                          <a:spcPts val="200"/>
                        </a:spcBef>
                        <a:spcAft>
                          <a:spcPts val="400"/>
                        </a:spcAft>
                      </a:pPr>
                      <a:r>
                        <a:rPr lang="sk-SK"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Oblasti hodnotenia</a:t>
                      </a:r>
                      <a:endParaRPr lang="sk-SK"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B9BD5"/>
                    </a:solidFill>
                  </a:tcPr>
                </a:tc>
                <a:tc>
                  <a:txBody>
                    <a:bodyPr/>
                    <a:lstStyle/>
                    <a:p>
                      <a:pPr algn="ctr">
                        <a:lnSpc>
                          <a:spcPct val="107000"/>
                        </a:lnSpc>
                        <a:spcBef>
                          <a:spcPts val="200"/>
                        </a:spcBef>
                        <a:spcAft>
                          <a:spcPts val="400"/>
                        </a:spcAft>
                      </a:pPr>
                      <a:r>
                        <a:rPr lang="sk-SK"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Kritériá hodnotenia</a:t>
                      </a:r>
                      <a:endParaRPr lang="sk-SK"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5B9BD5"/>
                    </a:solidFill>
                  </a:tcPr>
                </a:tc>
                <a:extLst>
                  <a:ext uri="{0D108BD9-81ED-4DB2-BD59-A6C34878D82A}">
                    <a16:rowId xmlns:a16="http://schemas.microsoft.com/office/drawing/2014/main" val="2230630380"/>
                  </a:ext>
                </a:extLst>
              </a:tr>
              <a:tr h="472702">
                <a:tc>
                  <a:txBody>
                    <a:bodyPr/>
                    <a:lstStyle/>
                    <a:p>
                      <a:pPr algn="ctr">
                        <a:lnSpc>
                          <a:spcPct val="107000"/>
                        </a:lnSpc>
                        <a:spcBef>
                          <a:spcPts val="200"/>
                        </a:spcBef>
                        <a:spcAft>
                          <a:spcPts val="400"/>
                        </a:spcAft>
                      </a:pPr>
                      <a:r>
                        <a:rPr lang="sk-SK" sz="2000" b="0" dirty="0">
                          <a:effectLst/>
                          <a:latin typeface="Calibri" panose="020F0502020204030204" pitchFamily="34" charset="0"/>
                          <a:ea typeface="Calibri" panose="020F0502020204030204" pitchFamily="34" charset="0"/>
                          <a:cs typeface="Calibri" panose="020F0502020204030204" pitchFamily="34" charset="0"/>
                        </a:rPr>
                        <a:t>Priebeh výchovy a vzdelávania</a:t>
                      </a:r>
                      <a:endParaRPr lang="sk-SK"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Učenie sa žiakov </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tabLst>
                          <a:tab pos="2247900" algn="l"/>
                        </a:tabLst>
                      </a:pPr>
                      <a:r>
                        <a:rPr lang="sk-SK" sz="1400" dirty="0">
                          <a:effectLst/>
                          <a:latin typeface="Calibri" panose="020F0502020204030204" pitchFamily="34" charset="0"/>
                          <a:ea typeface="Calibri" panose="020F0502020204030204" pitchFamily="34" charset="0"/>
                          <a:cs typeface="Calibri" panose="020F0502020204030204" pitchFamily="34" charset="0"/>
                        </a:rPr>
                        <a:t>Vyučovanie učiteľom</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12358563"/>
                  </a:ext>
                </a:extLst>
              </a:tr>
              <a:tr h="1604374">
                <a:tc>
                  <a:txBody>
                    <a:bodyPr/>
                    <a:lstStyle/>
                    <a:p>
                      <a:pPr algn="ctr">
                        <a:lnSpc>
                          <a:spcPct val="107000"/>
                        </a:lnSpc>
                        <a:spcBef>
                          <a:spcPts val="200"/>
                        </a:spcBef>
                        <a:spcAft>
                          <a:spcPts val="400"/>
                        </a:spcAft>
                      </a:pPr>
                      <a:r>
                        <a:rPr lang="sk-SK" sz="2000" b="0" dirty="0">
                          <a:effectLst/>
                          <a:latin typeface="Calibri" panose="020F0502020204030204" pitchFamily="34" charset="0"/>
                          <a:ea typeface="Calibri" panose="020F0502020204030204" pitchFamily="34" charset="0"/>
                          <a:cs typeface="Calibri" panose="020F0502020204030204" pitchFamily="34" charset="0"/>
                        </a:rPr>
                        <a:t>Riadenie školy</a:t>
                      </a:r>
                      <a:endParaRPr lang="sk-SK"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200"/>
                        </a:spcBef>
                        <a:spcAft>
                          <a:spcPts val="400"/>
                        </a:spcAft>
                        <a:tabLst>
                          <a:tab pos="2247900" algn="l"/>
                        </a:tabLst>
                      </a:pPr>
                      <a:r>
                        <a:rPr lang="sk-SK" sz="1400" dirty="0">
                          <a:effectLst/>
                          <a:latin typeface="Calibri" panose="020F0502020204030204" pitchFamily="34" charset="0"/>
                          <a:ea typeface="Calibri" panose="020F0502020204030204" pitchFamily="34" charset="0"/>
                          <a:cs typeface="Calibri" panose="020F0502020204030204" pitchFamily="34" charset="0"/>
                        </a:rPr>
                        <a:t>Školský vzdelávací program </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Pedagogické riadenie</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Vnútorný systém kontroly a hodnotenia</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tabLst>
                          <a:tab pos="3186430" algn="r"/>
                        </a:tabLst>
                      </a:pPr>
                      <a:r>
                        <a:rPr lang="sk-SK" sz="1400" dirty="0" err="1">
                          <a:effectLst/>
                          <a:latin typeface="Calibri" panose="020F0502020204030204" pitchFamily="34" charset="0"/>
                          <a:ea typeface="Calibri" panose="020F0502020204030204" pitchFamily="34" charset="0"/>
                          <a:cs typeface="Calibri" panose="020F0502020204030204" pitchFamily="34" charset="0"/>
                        </a:rPr>
                        <a:t>Sebahodnotiace</a:t>
                      </a:r>
                      <a:r>
                        <a:rPr lang="sk-SK" sz="1400" dirty="0">
                          <a:effectLst/>
                          <a:latin typeface="Calibri" panose="020F0502020204030204" pitchFamily="34" charset="0"/>
                          <a:ea typeface="Calibri" panose="020F0502020204030204" pitchFamily="34" charset="0"/>
                          <a:cs typeface="Calibri" panose="020F0502020204030204" pitchFamily="34" charset="0"/>
                        </a:rPr>
                        <a:t> procesy v škole	</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Klíma a kultúra školy</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Služby školy</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37895934"/>
                  </a:ext>
                </a:extLst>
              </a:tr>
              <a:tr h="1038538">
                <a:tc>
                  <a:txBody>
                    <a:bodyPr/>
                    <a:lstStyle/>
                    <a:p>
                      <a:pPr algn="ctr">
                        <a:lnSpc>
                          <a:spcPct val="107000"/>
                        </a:lnSpc>
                        <a:spcBef>
                          <a:spcPts val="200"/>
                        </a:spcBef>
                        <a:spcAft>
                          <a:spcPts val="400"/>
                        </a:spcAft>
                      </a:pPr>
                      <a:r>
                        <a:rPr lang="sk-SK" sz="2000" b="0" dirty="0">
                          <a:effectLst/>
                          <a:latin typeface="Calibri" panose="020F0502020204030204" pitchFamily="34" charset="0"/>
                          <a:ea typeface="Calibri" panose="020F0502020204030204" pitchFamily="34" charset="0"/>
                          <a:cs typeface="Calibri" panose="020F0502020204030204" pitchFamily="34" charset="0"/>
                        </a:rPr>
                        <a:t>Podmienky výchovy a vzdelávania</a:t>
                      </a:r>
                      <a:endParaRPr lang="sk-SK"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Personálne podmienky</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Priestorové podmienky</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Materiálno-technické podmienky</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200"/>
                        </a:spcBef>
                        <a:spcAft>
                          <a:spcPts val="400"/>
                        </a:spcAft>
                      </a:pPr>
                      <a:r>
                        <a:rPr lang="sk-SK" sz="1400" dirty="0">
                          <a:effectLst/>
                          <a:latin typeface="Calibri" panose="020F0502020204030204" pitchFamily="34" charset="0"/>
                          <a:ea typeface="Calibri" panose="020F0502020204030204" pitchFamily="34" charset="0"/>
                          <a:cs typeface="Calibri" panose="020F0502020204030204" pitchFamily="34" charset="0"/>
                        </a:rPr>
                        <a:t>Podmienky na zaistenie bezpečnosti a ochrany zdravia</a:t>
                      </a:r>
                      <a:endParaRPr lang="sk-SK"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04092743"/>
                  </a:ext>
                </a:extLst>
              </a:tr>
            </a:tbl>
          </a:graphicData>
        </a:graphic>
      </p:graphicFrame>
      <p:sp>
        <p:nvSpPr>
          <p:cNvPr id="6" name="Rectangle 1"/>
          <p:cNvSpPr>
            <a:spLocks noChangeArrowheads="1"/>
          </p:cNvSpPr>
          <p:nvPr/>
        </p:nvSpPr>
        <p:spPr bwMode="auto">
          <a:xfrm>
            <a:off x="3198813" y="24599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477726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74031129"/>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24574"/>
            <a:ext cx="1016661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Stav </a:t>
              </a:r>
              <a:r>
                <a:rPr lang="sk-SK"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základného a odporúčaného materiálno-technického a priestorového </a:t>
              </a: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zabezpečenia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88332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41438407"/>
              </p:ext>
            </p:extLst>
          </p:nvPr>
        </p:nvGraphicFramePr>
        <p:xfrm>
          <a:off x="614798" y="1422144"/>
          <a:ext cx="11485053" cy="516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o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p:cNvGrpSpPr/>
          <p:nvPr/>
        </p:nvGrpSpPr>
        <p:grpSpPr>
          <a:xfrm>
            <a:off x="614798" y="313941"/>
            <a:ext cx="8695766" cy="811194"/>
            <a:chOff x="0" y="0"/>
            <a:chExt cx="8695766" cy="811194"/>
          </a:xfrm>
          <a:scene3d>
            <a:camera prst="orthographicFront"/>
            <a:lightRig rig="flat" dir="t"/>
          </a:scene3d>
        </p:grpSpPr>
        <p:sp>
          <p:nvSpPr>
            <p:cNvPr id="7" name="Zaoblený obdĺžnik 6"/>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Stav </a:t>
              </a:r>
              <a:r>
                <a:rPr lang="sk-SK" sz="20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základného a odporúčaného </a:t>
              </a:r>
              <a:r>
                <a:rPr lang="sk-SK" sz="2000" b="1"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personálneho zabezpečenia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21939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D52-384F-9AB0-4830-22B9D7215839}"/>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C66B945-D20C-94CC-299C-5AFEEB3F5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8E48862C-5608-9877-95A8-584408055235}"/>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D22F37B-4DC8-5753-E809-9ACCC128D19D}"/>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C766DB63-D3D0-ED04-1C78-70CA1F916FA1}"/>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Odporúčania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3" name="Obdĺžnik 2"/>
          <p:cNvSpPr/>
          <p:nvPr/>
        </p:nvSpPr>
        <p:spPr>
          <a:xfrm>
            <a:off x="462986" y="1372908"/>
            <a:ext cx="11296891" cy="3457357"/>
          </a:xfrm>
          <a:prstGeom prst="rect">
            <a:avLst/>
          </a:prstGeom>
        </p:spPr>
        <p:txBody>
          <a:bodyPr wrap="square">
            <a:spAutoFit/>
          </a:bodyPr>
          <a:lstStyle/>
          <a:p>
            <a:pPr algn="just">
              <a:spcBef>
                <a:spcPts val="800"/>
              </a:spcBef>
              <a:spcAft>
                <a:spcPts val="0"/>
              </a:spcAft>
            </a:pPr>
            <a:r>
              <a:rPr lang="sk-SK"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Riaditeľom škôl</a:t>
            </a:r>
          </a:p>
          <a:p>
            <a:pPr algn="just">
              <a:spcBef>
                <a:spcPts val="800"/>
              </a:spcBef>
              <a:spcAft>
                <a:spcPts val="0"/>
              </a:spcAft>
            </a:pPr>
            <a:endParaRPr lang="sk-SK" sz="2000" b="1" dirty="0">
              <a:solidFill>
                <a:srgbClr val="0070C0"/>
              </a:solidFill>
              <a:latin typeface="Calibri" panose="020F0502020204030204" pitchFamily="34" charset="0"/>
              <a:ea typeface="Times New Roman" panose="02020603050405020304" pitchFamily="18" charset="0"/>
            </a:endParaRPr>
          </a:p>
          <a:p>
            <a:pPr marL="342900" lvl="0" indent="-342900">
              <a:buFont typeface="Wingdings" panose="05000000000000000000" pitchFamily="2" charset="2"/>
              <a:buChar char="Ø"/>
            </a:pPr>
            <a:r>
              <a:rPr lang="sk-SK" sz="2400" dirty="0"/>
              <a:t>umožniť učiteľom účasť na vzdelávaní na zvýšenie profesijných kompetencií</a:t>
            </a:r>
            <a:r>
              <a:rPr lang="sk-SK" sz="2400" dirty="0" smtClean="0"/>
              <a:t>,</a:t>
            </a:r>
          </a:p>
          <a:p>
            <a:pPr marL="342900" lvl="0" indent="-342900">
              <a:buFont typeface="Wingdings" panose="05000000000000000000" pitchFamily="2" charset="2"/>
              <a:buChar char="Ø"/>
            </a:pPr>
            <a:endParaRPr lang="sk-SK" sz="2400" dirty="0"/>
          </a:p>
          <a:p>
            <a:pPr marL="342900" lvl="0" indent="-342900">
              <a:buFont typeface="Wingdings" panose="05000000000000000000" pitchFamily="2" charset="2"/>
              <a:buChar char="Ø"/>
            </a:pPr>
            <a:r>
              <a:rPr lang="sk-SK" sz="2400" dirty="0"/>
              <a:t>zamestnávať učiteľov spĺňajúcich kvalifikačné predpoklady na výkon pracovnej činnosti učiteľa v ZUŠ</a:t>
            </a:r>
            <a:r>
              <a:rPr lang="sk-SK" sz="2400" dirty="0" smtClean="0"/>
              <a:t>,</a:t>
            </a:r>
          </a:p>
          <a:p>
            <a:pPr marL="342900" lvl="0" indent="-342900">
              <a:buFont typeface="Wingdings" panose="05000000000000000000" pitchFamily="2" charset="2"/>
              <a:buChar char="Ø"/>
            </a:pPr>
            <a:endParaRPr lang="sk-SK" sz="2400" dirty="0"/>
          </a:p>
          <a:p>
            <a:pPr marL="342900" lvl="0" indent="-342900">
              <a:buFont typeface="Wingdings" panose="05000000000000000000" pitchFamily="2" charset="2"/>
              <a:buChar char="Ø"/>
            </a:pPr>
            <a:r>
              <a:rPr lang="sk-SK" sz="2400" dirty="0"/>
              <a:t>vybaviť odbory vzdelávania v súlade s povinným materiálno-technickým zabezpečením výchovno-vzdelávacieho procesu v ZUŠ.</a:t>
            </a:r>
          </a:p>
        </p:txBody>
      </p:sp>
    </p:spTree>
    <p:extLst>
      <p:ext uri="{BB962C8B-B14F-4D97-AF65-F5344CB8AC3E}">
        <p14:creationId xmlns:p14="http://schemas.microsoft.com/office/powerpoint/2010/main" val="312209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0CD52-384F-9AB0-4830-22B9D7215839}"/>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C66B945-D20C-94CC-299C-5AFEEB3F5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8E48862C-5608-9877-95A8-584408055235}"/>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D22F37B-4DC8-5753-E809-9ACCC128D19D}"/>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C766DB63-D3D0-ED04-1C78-70CA1F916FA1}"/>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smtClean="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INÉ  ZISTENIA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2" name="Obdĺžnik 1"/>
          <p:cNvSpPr/>
          <p:nvPr/>
        </p:nvSpPr>
        <p:spPr>
          <a:xfrm>
            <a:off x="513424" y="2213861"/>
            <a:ext cx="11293666" cy="1138773"/>
          </a:xfrm>
          <a:prstGeom prst="rect">
            <a:avLst/>
          </a:prstGeom>
        </p:spPr>
        <p:txBody>
          <a:bodyPr wrap="square">
            <a:spAutoFit/>
          </a:bodyPr>
          <a:lstStyle/>
          <a:p>
            <a:pPr algn="just">
              <a:spcAft>
                <a:spcPts val="0"/>
              </a:spcAft>
              <a:tabLst>
                <a:tab pos="180340" algn="l"/>
                <a:tab pos="270510" algn="l"/>
              </a:tabLst>
            </a:pPr>
            <a:endParaRPr lang="sk-SK" sz="2000" dirty="0">
              <a:latin typeface="Times New Roman" panose="02020603050405020304" pitchFamily="18" charset="0"/>
              <a:ea typeface="Times New Roman" panose="02020603050405020304" pitchFamily="18" charset="0"/>
            </a:endParaRPr>
          </a:p>
          <a:p>
            <a:pPr lvl="0" algn="just">
              <a:spcAft>
                <a:spcPts val="0"/>
              </a:spcAft>
              <a:tabLst>
                <a:tab pos="180340" algn="l"/>
              </a:tabLst>
            </a:pPr>
            <a:r>
              <a:rPr lang="sk-SK" sz="2400" dirty="0" smtClean="0">
                <a:latin typeface="Calibri" panose="020F0502020204030204" pitchFamily="34" charset="0"/>
                <a:ea typeface="Times New Roman" panose="02020603050405020304" pitchFamily="18" charset="0"/>
              </a:rPr>
              <a:t>Realizácia vyučovania v čase výchovno-vzdelávacieho procesu materskej školy, školského klubu detí ako súčasti základných škôl.</a:t>
            </a:r>
            <a:endParaRPr lang="sk-SK" sz="24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38908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988410" y="4491989"/>
            <a:ext cx="5724450" cy="1477328"/>
          </a:xfrm>
          <a:prstGeom prst="rect">
            <a:avLst/>
          </a:prstGeom>
          <a:noFill/>
        </p:spPr>
        <p:txBody>
          <a:bodyPr wrap="square" rtlCol="0">
            <a:spAutoFit/>
          </a:bodyPr>
          <a:lstStyle/>
          <a:p>
            <a:r>
              <a:rPr lang="sk-SK" dirty="0">
                <a:ln w="0"/>
                <a:effectLst>
                  <a:outerShdw blurRad="38100" dist="19050" dir="2700000" algn="tl" rotWithShape="0">
                    <a:schemeClr val="dk1">
                      <a:alpha val="40000"/>
                    </a:schemeClr>
                  </a:outerShdw>
                </a:effectLst>
              </a:rPr>
              <a:t>PaedDr. Iveta Schoberová</a:t>
            </a:r>
          </a:p>
          <a:p>
            <a:r>
              <a:rPr lang="sk-SK" dirty="0">
                <a:ln w="0"/>
                <a:effectLst>
                  <a:outerShdw blurRad="38100" dist="19050" dir="2700000" algn="tl" rotWithShape="0">
                    <a:schemeClr val="dk1">
                      <a:alpha val="40000"/>
                    </a:schemeClr>
                  </a:outerShdw>
                </a:effectLst>
              </a:rPr>
              <a:t>riaditeľka ŠIC Nitra</a:t>
            </a:r>
          </a:p>
          <a:p>
            <a:endParaRPr lang="sk-SK" dirty="0">
              <a:ln w="0"/>
              <a:effectLst>
                <a:outerShdw blurRad="38100" dist="19050" dir="2700000" algn="tl" rotWithShape="0">
                  <a:schemeClr val="dk1">
                    <a:alpha val="40000"/>
                  </a:schemeClr>
                </a:outerShdw>
              </a:effectLst>
            </a:endParaRPr>
          </a:p>
          <a:p>
            <a:r>
              <a:rPr lang="sk-SK" dirty="0">
                <a:ln w="0"/>
                <a:effectLst>
                  <a:outerShdw blurRad="38100" dist="19050" dir="2700000" algn="tl" rotWithShape="0">
                    <a:schemeClr val="dk1">
                      <a:alpha val="40000"/>
                    </a:schemeClr>
                  </a:outerShdw>
                </a:effectLst>
                <a:hlinkClick r:id="rId2"/>
              </a:rPr>
              <a:t>Iveta.Schoberova@ssi.sk</a:t>
            </a:r>
            <a:endParaRPr lang="sk-SK" dirty="0">
              <a:ln w="0"/>
              <a:effectLst>
                <a:outerShdw blurRad="38100" dist="19050" dir="2700000" algn="tl" rotWithShape="0">
                  <a:schemeClr val="dk1">
                    <a:alpha val="40000"/>
                  </a:schemeClr>
                </a:outerShdw>
              </a:effectLst>
            </a:endParaRPr>
          </a:p>
          <a:p>
            <a:endParaRPr lang="sk-SK" b="1" cap="all" dirty="0">
              <a:solidFill>
                <a:schemeClr val="accent5">
                  <a:lumMod val="75000"/>
                </a:schemeClr>
              </a:solidFill>
            </a:endParaRPr>
          </a:p>
        </p:txBody>
      </p:sp>
      <p:grpSp>
        <p:nvGrpSpPr>
          <p:cNvPr id="14" name="Skupina 13"/>
          <p:cNvGrpSpPr/>
          <p:nvPr/>
        </p:nvGrpSpPr>
        <p:grpSpPr>
          <a:xfrm>
            <a:off x="2475345" y="0"/>
            <a:ext cx="18473" cy="6858000"/>
            <a:chOff x="2475345" y="0"/>
            <a:chExt cx="18473" cy="6858000"/>
          </a:xfrm>
        </p:grpSpPr>
        <p:cxnSp>
          <p:nvCxnSpPr>
            <p:cNvPr id="6" name="Rovná spojnica 5"/>
            <p:cNvCxnSpPr/>
            <p:nvPr/>
          </p:nvCxnSpPr>
          <p:spPr>
            <a:xfrm flipH="1" flipV="1">
              <a:off x="2475345" y="3365046"/>
              <a:ext cx="18473" cy="3492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ovná spojnica 7"/>
            <p:cNvCxnSpPr/>
            <p:nvPr/>
          </p:nvCxnSpPr>
          <p:spPr>
            <a:xfrm flipH="1" flipV="1">
              <a:off x="2475345" y="2059708"/>
              <a:ext cx="4618" cy="130533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Rovná spojnica 9"/>
            <p:cNvCxnSpPr/>
            <p:nvPr/>
          </p:nvCxnSpPr>
          <p:spPr>
            <a:xfrm flipV="1">
              <a:off x="2475345" y="0"/>
              <a:ext cx="0" cy="2133599"/>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pic>
        <p:nvPicPr>
          <p:cNvPr id="9" name="Obrázok 8"/>
          <p:cNvPicPr>
            <a:picLocks noChangeAspect="1"/>
          </p:cNvPicPr>
          <p:nvPr/>
        </p:nvPicPr>
        <p:blipFill rotWithShape="1">
          <a:blip r:embed="rId3"/>
          <a:srcRect t="11490"/>
          <a:stretch/>
        </p:blipFill>
        <p:spPr>
          <a:xfrm>
            <a:off x="182869" y="1540532"/>
            <a:ext cx="2155316" cy="1038351"/>
          </a:xfrm>
          <a:prstGeom prst="rect">
            <a:avLst/>
          </a:prstGeom>
        </p:spPr>
      </p:pic>
      <p:pic>
        <p:nvPicPr>
          <p:cNvPr id="11" name="Obrázok 10"/>
          <p:cNvPicPr>
            <a:picLocks noChangeAspect="1"/>
          </p:cNvPicPr>
          <p:nvPr/>
        </p:nvPicPr>
        <p:blipFill>
          <a:blip r:embed="rId4"/>
          <a:stretch>
            <a:fillRect/>
          </a:stretch>
        </p:blipFill>
        <p:spPr>
          <a:xfrm>
            <a:off x="290508" y="3365046"/>
            <a:ext cx="2047677" cy="1499562"/>
          </a:xfrm>
          <a:prstGeom prst="rect">
            <a:avLst/>
          </a:prstGeom>
        </p:spPr>
      </p:pic>
    </p:spTree>
    <p:extLst>
      <p:ext uri="{BB962C8B-B14F-4D97-AF65-F5344CB8AC3E}">
        <p14:creationId xmlns:p14="http://schemas.microsoft.com/office/powerpoint/2010/main" val="154166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66C8C-8878-86F1-459B-93781FFDE72B}"/>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E051BDB7-36DC-C384-06FB-FCB7EB1FA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4DE21DAA-3CBD-B5E1-2991-166A5DF54C1F}"/>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1AA52C2D-AEE7-D53B-0A89-9FB24030EE9A}"/>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3C745EB6-8F3E-7985-EC25-72E71FFB4027}"/>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graphicFrame>
        <p:nvGraphicFramePr>
          <p:cNvPr id="2" name="Graf 1">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2580442072"/>
              </p:ext>
            </p:extLst>
          </p:nvPr>
        </p:nvGraphicFramePr>
        <p:xfrm>
          <a:off x="521747" y="2551821"/>
          <a:ext cx="5082987" cy="2400748"/>
        </p:xfrm>
        <a:graphic>
          <a:graphicData uri="http://schemas.openxmlformats.org/drawingml/2006/chart">
            <c:chart xmlns:c="http://schemas.openxmlformats.org/drawingml/2006/chart" xmlns:r="http://schemas.openxmlformats.org/officeDocument/2006/relationships" r:id="rId3"/>
          </a:graphicData>
        </a:graphic>
      </p:graphicFrame>
      <p:sp>
        <p:nvSpPr>
          <p:cNvPr id="9" name="BlokTextu 8">
            <a:extLst>
              <a:ext uri="{FF2B5EF4-FFF2-40B4-BE49-F238E27FC236}">
                <a16:creationId xmlns:a16="http://schemas.microsoft.com/office/drawing/2014/main" id="{00519A5A-E7F0-3AA8-172E-4A07A90682FC}"/>
              </a:ext>
            </a:extLst>
          </p:cNvPr>
          <p:cNvSpPr txBox="1"/>
          <p:nvPr/>
        </p:nvSpPr>
        <p:spPr>
          <a:xfrm>
            <a:off x="654398" y="1357058"/>
            <a:ext cx="10669973"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i="1" dirty="0">
                <a:effectLst/>
                <a:latin typeface="Calibri" panose="020F0502020204030204" pitchFamily="34" charset="0"/>
                <a:ea typeface="Times New Roman" panose="02020603050405020304" pitchFamily="18" charset="0"/>
              </a:rPr>
              <a:t>Celková úroveň posudzovaných kompetencií žiakov v predmete slovenský jazyk a literatúra</a:t>
            </a:r>
            <a:endParaRPr lang="sk-SK" sz="2000" dirty="0">
              <a:effectLst/>
              <a:latin typeface="Times New Roman" panose="02020603050405020304" pitchFamily="18" charset="0"/>
              <a:ea typeface="Times New Roman" panose="02020603050405020304" pitchFamily="18" charset="0"/>
            </a:endParaRPr>
          </a:p>
        </p:txBody>
      </p:sp>
      <p:sp>
        <p:nvSpPr>
          <p:cNvPr id="11" name="BlokTextu 10">
            <a:extLst>
              <a:ext uri="{FF2B5EF4-FFF2-40B4-BE49-F238E27FC236}">
                <a16:creationId xmlns:a16="http://schemas.microsoft.com/office/drawing/2014/main" id="{878F4ED2-9E78-171F-47CC-7D716AE62B98}"/>
              </a:ext>
            </a:extLst>
          </p:cNvPr>
          <p:cNvSpPr txBox="1"/>
          <p:nvPr/>
        </p:nvSpPr>
        <p:spPr>
          <a:xfrm>
            <a:off x="521747" y="1859916"/>
            <a:ext cx="6094206"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i="1" dirty="0">
                <a:effectLst/>
                <a:latin typeface="Calibri" panose="020F0502020204030204" pitchFamily="34" charset="0"/>
                <a:ea typeface="Times New Roman" panose="02020603050405020304" pitchFamily="18" charset="0"/>
              </a:rPr>
              <a:t>V primárnom vzdelávaní</a:t>
            </a:r>
            <a:endParaRPr lang="sk-SK" sz="2000" dirty="0">
              <a:effectLst/>
              <a:latin typeface="Times New Roman" panose="02020603050405020304" pitchFamily="18" charset="0"/>
              <a:ea typeface="Times New Roman" panose="02020603050405020304" pitchFamily="18" charset="0"/>
            </a:endParaRPr>
          </a:p>
        </p:txBody>
      </p:sp>
      <p:graphicFrame>
        <p:nvGraphicFramePr>
          <p:cNvPr id="12" name="Graf 11">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643192374"/>
              </p:ext>
            </p:extLst>
          </p:nvPr>
        </p:nvGraphicFramePr>
        <p:xfrm>
          <a:off x="5937662" y="2598297"/>
          <a:ext cx="5574638" cy="2199334"/>
        </p:xfrm>
        <a:graphic>
          <a:graphicData uri="http://schemas.openxmlformats.org/drawingml/2006/chart">
            <c:chart xmlns:c="http://schemas.openxmlformats.org/drawingml/2006/chart" xmlns:r="http://schemas.openxmlformats.org/officeDocument/2006/relationships" r:id="rId4"/>
          </a:graphicData>
        </a:graphic>
      </p:graphicFrame>
      <p:sp>
        <p:nvSpPr>
          <p:cNvPr id="14" name="BlokTextu 13">
            <a:extLst>
              <a:ext uri="{FF2B5EF4-FFF2-40B4-BE49-F238E27FC236}">
                <a16:creationId xmlns:a16="http://schemas.microsoft.com/office/drawing/2014/main" id="{C220BC24-9F00-9484-CEA6-3C472D9467C4}"/>
              </a:ext>
            </a:extLst>
          </p:cNvPr>
          <p:cNvSpPr txBox="1"/>
          <p:nvPr/>
        </p:nvSpPr>
        <p:spPr>
          <a:xfrm>
            <a:off x="6350331" y="1954175"/>
            <a:ext cx="5319922" cy="369332"/>
          </a:xfrm>
          <a:prstGeom prst="rect">
            <a:avLst/>
          </a:prstGeom>
          <a:noFill/>
        </p:spPr>
        <p:txBody>
          <a:bodyPr wrap="square">
            <a:spAutoFit/>
          </a:bodyPr>
          <a:lstStyle/>
          <a:p>
            <a:pPr>
              <a:buNone/>
              <a:tabLst>
                <a:tab pos="180340" algn="l"/>
              </a:tabLst>
            </a:pPr>
            <a:r>
              <a:rPr lang="sk-SK" i="1" dirty="0">
                <a:solidFill>
                  <a:srgbClr val="000000"/>
                </a:solidFill>
                <a:latin typeface="Calibri" panose="020F0502020204030204" pitchFamily="34" charset="0"/>
                <a:ea typeface="Times New Roman" panose="02020603050405020304" pitchFamily="18" charset="0"/>
              </a:rPr>
              <a:t>V</a:t>
            </a:r>
            <a:r>
              <a:rPr lang="sk-SK" sz="1800" i="1" dirty="0">
                <a:solidFill>
                  <a:srgbClr val="000000"/>
                </a:solidFill>
                <a:effectLst/>
                <a:latin typeface="Calibri" panose="020F0502020204030204" pitchFamily="34" charset="0"/>
                <a:ea typeface="Times New Roman" panose="02020603050405020304" pitchFamily="18" charset="0"/>
              </a:rPr>
              <a:t> nižšom strednom vzdelávaní</a:t>
            </a:r>
            <a:endParaRPr lang="sk-SK"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53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69AB-F012-95F6-8560-B8651AD6B48E}"/>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813B40B3-5CBF-084E-C14F-FF62BEF90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661A05F5-C264-ABC6-1982-D88770675B76}"/>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D8ABE570-5832-26B4-0988-5CFBB571BBCC}"/>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370E827C-3E52-E01F-9DD2-886906224D37}"/>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9" name="BlokTextu 8">
            <a:extLst>
              <a:ext uri="{FF2B5EF4-FFF2-40B4-BE49-F238E27FC236}">
                <a16:creationId xmlns:a16="http://schemas.microsoft.com/office/drawing/2014/main" id="{D4B44436-CFE1-6740-020C-07467731C219}"/>
              </a:ext>
            </a:extLst>
          </p:cNvPr>
          <p:cNvSpPr txBox="1"/>
          <p:nvPr/>
        </p:nvSpPr>
        <p:spPr>
          <a:xfrm>
            <a:off x="654398" y="1357058"/>
            <a:ext cx="10669973"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b="1" i="1" dirty="0">
                <a:effectLst/>
                <a:latin typeface="Calibri" panose="020F0502020204030204" pitchFamily="34" charset="0"/>
                <a:ea typeface="Times New Roman" panose="02020603050405020304" pitchFamily="18" charset="0"/>
              </a:rPr>
              <a:t>Celková úroveň posudzovaných kompetencií žiakov v primárnom vzdelávaní</a:t>
            </a:r>
            <a:endParaRPr lang="sk-SK" sz="2000" b="1" dirty="0">
              <a:effectLst/>
              <a:latin typeface="Times New Roman" panose="02020603050405020304" pitchFamily="18" charset="0"/>
              <a:ea typeface="Times New Roman" panose="02020603050405020304" pitchFamily="18" charset="0"/>
            </a:endParaRPr>
          </a:p>
        </p:txBody>
      </p:sp>
      <p:graphicFrame>
        <p:nvGraphicFramePr>
          <p:cNvPr id="3" name="Graf 2">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1982555588"/>
              </p:ext>
            </p:extLst>
          </p:nvPr>
        </p:nvGraphicFramePr>
        <p:xfrm>
          <a:off x="614799" y="2111333"/>
          <a:ext cx="5760720" cy="1447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lokTextu 9">
            <a:extLst>
              <a:ext uri="{FF2B5EF4-FFF2-40B4-BE49-F238E27FC236}">
                <a16:creationId xmlns:a16="http://schemas.microsoft.com/office/drawing/2014/main" id="{0D26E97F-A790-8BE9-78AD-8E769422CDDA}"/>
              </a:ext>
            </a:extLst>
          </p:cNvPr>
          <p:cNvSpPr txBox="1"/>
          <p:nvPr/>
        </p:nvSpPr>
        <p:spPr>
          <a:xfrm>
            <a:off x="654398" y="1702402"/>
            <a:ext cx="6097978"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komunikačných kompetencií </a:t>
            </a:r>
            <a:endParaRPr lang="sk-SK" dirty="0"/>
          </a:p>
        </p:txBody>
      </p:sp>
      <p:graphicFrame>
        <p:nvGraphicFramePr>
          <p:cNvPr id="12" name="Graf 11">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2462197382"/>
              </p:ext>
            </p:extLst>
          </p:nvPr>
        </p:nvGraphicFramePr>
        <p:xfrm>
          <a:off x="614799" y="4614573"/>
          <a:ext cx="5760720" cy="1935480"/>
        </p:xfrm>
        <a:graphic>
          <a:graphicData uri="http://schemas.openxmlformats.org/drawingml/2006/chart">
            <c:chart xmlns:c="http://schemas.openxmlformats.org/drawingml/2006/chart" xmlns:r="http://schemas.openxmlformats.org/officeDocument/2006/relationships" r:id="rId4"/>
          </a:graphicData>
        </a:graphic>
      </p:graphicFrame>
      <p:sp>
        <p:nvSpPr>
          <p:cNvPr id="14" name="BlokTextu 13">
            <a:extLst>
              <a:ext uri="{FF2B5EF4-FFF2-40B4-BE49-F238E27FC236}">
                <a16:creationId xmlns:a16="http://schemas.microsoft.com/office/drawing/2014/main" id="{9206BC97-9F4A-52F7-0A3C-D48ACCDC9E7F}"/>
              </a:ext>
            </a:extLst>
          </p:cNvPr>
          <p:cNvSpPr txBox="1"/>
          <p:nvPr/>
        </p:nvSpPr>
        <p:spPr>
          <a:xfrm>
            <a:off x="614799" y="4066701"/>
            <a:ext cx="6097978"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poznávacích kompetencií </a:t>
            </a:r>
            <a:endParaRPr lang="sk-SK" dirty="0"/>
          </a:p>
        </p:txBody>
      </p:sp>
      <p:graphicFrame>
        <p:nvGraphicFramePr>
          <p:cNvPr id="15" name="Graf 14">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1080917924"/>
              </p:ext>
            </p:extLst>
          </p:nvPr>
        </p:nvGraphicFramePr>
        <p:xfrm>
          <a:off x="6375519" y="2029837"/>
          <a:ext cx="5829300" cy="1783080"/>
        </p:xfrm>
        <a:graphic>
          <a:graphicData uri="http://schemas.openxmlformats.org/drawingml/2006/chart">
            <c:chart xmlns:c="http://schemas.openxmlformats.org/drawingml/2006/chart" xmlns:r="http://schemas.openxmlformats.org/officeDocument/2006/relationships" r:id="rId5"/>
          </a:graphicData>
        </a:graphic>
      </p:graphicFrame>
      <p:sp>
        <p:nvSpPr>
          <p:cNvPr id="17" name="BlokTextu 16">
            <a:extLst>
              <a:ext uri="{FF2B5EF4-FFF2-40B4-BE49-F238E27FC236}">
                <a16:creationId xmlns:a16="http://schemas.microsoft.com/office/drawing/2014/main" id="{EBFB8C19-F1B0-BE90-5D94-9D2FDFF18670}"/>
              </a:ext>
            </a:extLst>
          </p:cNvPr>
          <p:cNvSpPr txBox="1"/>
          <p:nvPr/>
        </p:nvSpPr>
        <p:spPr>
          <a:xfrm>
            <a:off x="6426640" y="1742001"/>
            <a:ext cx="6103916" cy="369332"/>
          </a:xfrm>
          <a:prstGeom prst="rect">
            <a:avLst/>
          </a:prstGeom>
          <a:noFill/>
        </p:spPr>
        <p:txBody>
          <a:bodyPr wrap="square">
            <a:spAutoFit/>
          </a:bodyPr>
          <a:lstStyle/>
          <a:p>
            <a:r>
              <a:rPr lang="sk-SK" sz="1800" i="1" dirty="0">
                <a:effectLst/>
                <a:latin typeface="Times New Roman" panose="02020603050405020304" pitchFamily="18" charset="0"/>
                <a:ea typeface="Times New Roman" panose="02020603050405020304" pitchFamily="18" charset="0"/>
                <a:cs typeface="Calibri" panose="020F0502020204030204" pitchFamily="34" charset="0"/>
              </a:rPr>
              <a:t>Rozvíjanie kompetencií k celoživotnému učeniu sa </a:t>
            </a:r>
            <a:endParaRPr lang="sk-SK" dirty="0"/>
          </a:p>
        </p:txBody>
      </p:sp>
      <p:graphicFrame>
        <p:nvGraphicFramePr>
          <p:cNvPr id="18" name="Graf 17">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1382716844"/>
              </p:ext>
            </p:extLst>
          </p:nvPr>
        </p:nvGraphicFramePr>
        <p:xfrm>
          <a:off x="6444099" y="4670362"/>
          <a:ext cx="5760720" cy="1661160"/>
        </p:xfrm>
        <a:graphic>
          <a:graphicData uri="http://schemas.openxmlformats.org/drawingml/2006/chart">
            <c:chart xmlns:c="http://schemas.openxmlformats.org/drawingml/2006/chart" xmlns:r="http://schemas.openxmlformats.org/officeDocument/2006/relationships" r:id="rId6"/>
          </a:graphicData>
        </a:graphic>
      </p:graphicFrame>
      <p:sp>
        <p:nvSpPr>
          <p:cNvPr id="20" name="BlokTextu 19">
            <a:extLst>
              <a:ext uri="{FF2B5EF4-FFF2-40B4-BE49-F238E27FC236}">
                <a16:creationId xmlns:a16="http://schemas.microsoft.com/office/drawing/2014/main" id="{275A75DC-A7D3-1E0F-B2E9-85790995ECD1}"/>
              </a:ext>
            </a:extLst>
          </p:cNvPr>
          <p:cNvSpPr txBox="1"/>
          <p:nvPr/>
        </p:nvSpPr>
        <p:spPr>
          <a:xfrm>
            <a:off x="6444099" y="4100753"/>
            <a:ext cx="6264234" cy="369332"/>
          </a:xfrm>
          <a:prstGeom prst="rect">
            <a:avLst/>
          </a:prstGeom>
          <a:noFill/>
        </p:spPr>
        <p:txBody>
          <a:bodyPr wrap="square">
            <a:spAutoFit/>
          </a:bodyPr>
          <a:lstStyle/>
          <a:p>
            <a:r>
              <a:rPr lang="sk-SK" sz="1800" i="1" dirty="0">
                <a:effectLst/>
                <a:latin typeface="Calibri" panose="020F0502020204030204" pitchFamily="34" charset="0"/>
                <a:ea typeface="Times New Roman" panose="02020603050405020304" pitchFamily="18" charset="0"/>
              </a:rPr>
              <a:t>Rozvíjanie občianskych kompetencií</a:t>
            </a:r>
            <a:endParaRPr lang="sk-SK" dirty="0"/>
          </a:p>
        </p:txBody>
      </p:sp>
    </p:spTree>
    <p:extLst>
      <p:ext uri="{BB962C8B-B14F-4D97-AF65-F5344CB8AC3E}">
        <p14:creationId xmlns:p14="http://schemas.microsoft.com/office/powerpoint/2010/main" val="399178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F4704-7A3A-AAD4-3754-4F83F662BAF1}"/>
            </a:ext>
          </a:extLst>
        </p:cNvPr>
        <p:cNvGrpSpPr/>
        <p:nvPr/>
      </p:nvGrpSpPr>
      <p:grpSpPr>
        <a:xfrm>
          <a:off x="0" y="0"/>
          <a:ext cx="0" cy="0"/>
          <a:chOff x="0" y="0"/>
          <a:chExt cx="0" cy="0"/>
        </a:xfrm>
      </p:grpSpPr>
      <p:pic>
        <p:nvPicPr>
          <p:cNvPr id="5" name="Obrázok 4">
            <a:extLst>
              <a:ext uri="{FF2B5EF4-FFF2-40B4-BE49-F238E27FC236}">
                <a16:creationId xmlns:a16="http://schemas.microsoft.com/office/drawing/2014/main" id="{01EA33D5-BC2C-C358-61C7-20CD22C7A3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3389" y="11599"/>
            <a:ext cx="1133863" cy="604684"/>
          </a:xfrm>
          <a:prstGeom prst="rect">
            <a:avLst/>
          </a:prstGeom>
        </p:spPr>
      </p:pic>
      <p:grpSp>
        <p:nvGrpSpPr>
          <p:cNvPr id="6" name="Skupina 5">
            <a:extLst>
              <a:ext uri="{FF2B5EF4-FFF2-40B4-BE49-F238E27FC236}">
                <a16:creationId xmlns:a16="http://schemas.microsoft.com/office/drawing/2014/main" id="{07A10E0A-A419-9077-11FA-137C9C09481A}"/>
              </a:ext>
            </a:extLst>
          </p:cNvPr>
          <p:cNvGrpSpPr/>
          <p:nvPr/>
        </p:nvGrpSpPr>
        <p:grpSpPr>
          <a:xfrm>
            <a:off x="614799" y="307947"/>
            <a:ext cx="8695766" cy="811194"/>
            <a:chOff x="0" y="0"/>
            <a:chExt cx="8695766" cy="811194"/>
          </a:xfrm>
          <a:scene3d>
            <a:camera prst="orthographicFront"/>
            <a:lightRig rig="flat" dir="t"/>
          </a:scene3d>
        </p:grpSpPr>
        <p:sp>
          <p:nvSpPr>
            <p:cNvPr id="7" name="Zaoblený obdĺžnik 6">
              <a:extLst>
                <a:ext uri="{FF2B5EF4-FFF2-40B4-BE49-F238E27FC236}">
                  <a16:creationId xmlns:a16="http://schemas.microsoft.com/office/drawing/2014/main" id="{FEBD91CD-C805-8995-EAB2-B82C986392A9}"/>
                </a:ext>
              </a:extLst>
            </p:cNvPr>
            <p:cNvSpPr/>
            <p:nvPr/>
          </p:nvSpPr>
          <p:spPr>
            <a:xfrm>
              <a:off x="0" y="0"/>
              <a:ext cx="8695766" cy="811194"/>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sk-SK"/>
            </a:p>
          </p:txBody>
        </p:sp>
        <p:sp>
          <p:nvSpPr>
            <p:cNvPr id="8" name="Zaoblený obdĺžnik 4">
              <a:extLst>
                <a:ext uri="{FF2B5EF4-FFF2-40B4-BE49-F238E27FC236}">
                  <a16:creationId xmlns:a16="http://schemas.microsoft.com/office/drawing/2014/main" id="{940329AC-EDF3-D9D3-D621-34B1C25CB184}"/>
                </a:ext>
              </a:extLst>
            </p:cNvPr>
            <p:cNvSpPr txBox="1"/>
            <p:nvPr/>
          </p:nvSpPr>
          <p:spPr>
            <a:xfrm>
              <a:off x="39599" y="39599"/>
              <a:ext cx="8616568" cy="73199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k-SK" sz="2000" b="1"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Priebeh výchovy a vzdelávania</a:t>
              </a:r>
              <a:endParaRPr lang="sk-SK" sz="20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sp>
        <p:nvSpPr>
          <p:cNvPr id="9" name="BlokTextu 8">
            <a:extLst>
              <a:ext uri="{FF2B5EF4-FFF2-40B4-BE49-F238E27FC236}">
                <a16:creationId xmlns:a16="http://schemas.microsoft.com/office/drawing/2014/main" id="{E026AF56-F970-3B84-D32F-9EFD527A929C}"/>
              </a:ext>
            </a:extLst>
          </p:cNvPr>
          <p:cNvSpPr txBox="1"/>
          <p:nvPr/>
        </p:nvSpPr>
        <p:spPr>
          <a:xfrm>
            <a:off x="654398" y="1357058"/>
            <a:ext cx="10669973" cy="369332"/>
          </a:xfrm>
          <a:prstGeom prst="rect">
            <a:avLst/>
          </a:prstGeom>
          <a:noFill/>
        </p:spPr>
        <p:txBody>
          <a:bodyPr wrap="square">
            <a:spAutoFit/>
          </a:bodyPr>
          <a:lstStyle/>
          <a:p>
            <a:pPr marL="408940" indent="-408940" algn="just">
              <a:spcBef>
                <a:spcPts val="400"/>
              </a:spcBef>
              <a:spcAft>
                <a:spcPts val="200"/>
              </a:spcAft>
              <a:buNone/>
              <a:tabLst>
                <a:tab pos="180340" algn="l"/>
                <a:tab pos="449580" algn="l"/>
              </a:tabLst>
            </a:pPr>
            <a:r>
              <a:rPr lang="sk-SK" sz="1800" b="1" i="1" dirty="0">
                <a:effectLst/>
                <a:latin typeface="Calibri" panose="020F0502020204030204" pitchFamily="34" charset="0"/>
                <a:ea typeface="Times New Roman" panose="02020603050405020304" pitchFamily="18" charset="0"/>
              </a:rPr>
              <a:t>Celková úroveň posudzovaných kompetencií žiakov v primárnom vzdelávaní</a:t>
            </a:r>
            <a:endParaRPr lang="sk-SK" sz="2000" b="1" dirty="0">
              <a:effectLst/>
              <a:latin typeface="Times New Roman" panose="02020603050405020304" pitchFamily="18" charset="0"/>
              <a:ea typeface="Times New Roman" panose="02020603050405020304" pitchFamily="18" charset="0"/>
            </a:endParaRPr>
          </a:p>
        </p:txBody>
      </p:sp>
      <p:graphicFrame>
        <p:nvGraphicFramePr>
          <p:cNvPr id="2" name="Graf 1">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463873006"/>
              </p:ext>
            </p:extLst>
          </p:nvPr>
        </p:nvGraphicFramePr>
        <p:xfrm>
          <a:off x="484315" y="2364134"/>
          <a:ext cx="5760720" cy="1623060"/>
        </p:xfrm>
        <a:graphic>
          <a:graphicData uri="http://schemas.openxmlformats.org/drawingml/2006/chart">
            <c:chart xmlns:c="http://schemas.openxmlformats.org/drawingml/2006/chart" xmlns:r="http://schemas.openxmlformats.org/officeDocument/2006/relationships" r:id="rId3"/>
          </a:graphicData>
        </a:graphic>
      </p:graphicFrame>
      <p:sp>
        <p:nvSpPr>
          <p:cNvPr id="11" name="BlokTextu 10">
            <a:extLst>
              <a:ext uri="{FF2B5EF4-FFF2-40B4-BE49-F238E27FC236}">
                <a16:creationId xmlns:a16="http://schemas.microsoft.com/office/drawing/2014/main" id="{25E9DE32-EA42-C3B6-69F4-16674EB8D0D1}"/>
              </a:ext>
            </a:extLst>
          </p:cNvPr>
          <p:cNvSpPr txBox="1"/>
          <p:nvPr/>
        </p:nvSpPr>
        <p:spPr>
          <a:xfrm>
            <a:off x="654398" y="1912111"/>
            <a:ext cx="6097978" cy="369332"/>
          </a:xfrm>
          <a:prstGeom prst="rect">
            <a:avLst/>
          </a:prstGeom>
          <a:noFill/>
        </p:spPr>
        <p:txBody>
          <a:bodyPr wrap="square">
            <a:spAutoFit/>
          </a:bodyPr>
          <a:lstStyle/>
          <a:p>
            <a:r>
              <a:rPr lang="sk-SK" sz="1800" i="1" dirty="0">
                <a:effectLst/>
                <a:latin typeface="Times New Roman" panose="02020603050405020304" pitchFamily="18" charset="0"/>
                <a:ea typeface="Times New Roman" panose="02020603050405020304" pitchFamily="18" charset="0"/>
                <a:cs typeface="Calibri" panose="020F0502020204030204" pitchFamily="34" charset="0"/>
              </a:rPr>
              <a:t>Rozvíjanie sociálnych kompetencií</a:t>
            </a:r>
            <a:endParaRPr lang="sk-SK" dirty="0"/>
          </a:p>
        </p:txBody>
      </p:sp>
      <p:graphicFrame>
        <p:nvGraphicFramePr>
          <p:cNvPr id="13" name="Tabuľka 12">
            <a:extLst>
              <a:ext uri="{FF2B5EF4-FFF2-40B4-BE49-F238E27FC236}">
                <a16:creationId xmlns:a16="http://schemas.microsoft.com/office/drawing/2014/main" id="{25751B10-967D-3E67-7036-E33AA298DA10}"/>
              </a:ext>
            </a:extLst>
          </p:cNvPr>
          <p:cNvGraphicFramePr>
            <a:graphicFrameLocks noGrp="1"/>
          </p:cNvGraphicFramePr>
          <p:nvPr>
            <p:extLst>
              <p:ext uri="{D42A27DB-BD31-4B8C-83A1-F6EECF244321}">
                <p14:modId xmlns:p14="http://schemas.microsoft.com/office/powerpoint/2010/main" val="2999805549"/>
              </p:ext>
            </p:extLst>
          </p:nvPr>
        </p:nvGraphicFramePr>
        <p:xfrm>
          <a:off x="2410691" y="4666413"/>
          <a:ext cx="7493330" cy="2101440"/>
        </p:xfrm>
        <a:graphic>
          <a:graphicData uri="http://schemas.openxmlformats.org/drawingml/2006/table">
            <a:tbl>
              <a:tblPr firstRow="1" firstCol="1" bandRow="1">
                <a:tableStyleId>{5C22544A-7EE6-4342-B048-85BDC9FD1C3A}</a:tableStyleId>
              </a:tblPr>
              <a:tblGrid>
                <a:gridCol w="2764128">
                  <a:extLst>
                    <a:ext uri="{9D8B030D-6E8A-4147-A177-3AD203B41FA5}">
                      <a16:colId xmlns:a16="http://schemas.microsoft.com/office/drawing/2014/main" val="1222178814"/>
                    </a:ext>
                  </a:extLst>
                </a:gridCol>
                <a:gridCol w="2422373">
                  <a:extLst>
                    <a:ext uri="{9D8B030D-6E8A-4147-A177-3AD203B41FA5}">
                      <a16:colId xmlns:a16="http://schemas.microsoft.com/office/drawing/2014/main" val="2674457183"/>
                    </a:ext>
                  </a:extLst>
                </a:gridCol>
                <a:gridCol w="2306829">
                  <a:extLst>
                    <a:ext uri="{9D8B030D-6E8A-4147-A177-3AD203B41FA5}">
                      <a16:colId xmlns:a16="http://schemas.microsoft.com/office/drawing/2014/main" val="802354651"/>
                    </a:ext>
                  </a:extLst>
                </a:gridCol>
              </a:tblGrid>
              <a:tr h="342480">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Vzdelávacia oblasť</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a:solidFill>
                            <a:schemeClr val="tx1"/>
                          </a:solidFill>
                          <a:effectLst/>
                        </a:rPr>
                        <a:t>Vyučovací predmet</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a:solidFill>
                            <a:schemeClr val="tx1"/>
                          </a:solidFill>
                          <a:effectLst/>
                        </a:rPr>
                        <a:t>Úroveň</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52829526"/>
                  </a:ext>
                </a:extLst>
              </a:tr>
              <a:tr h="342480">
                <a:tc rowSpan="2">
                  <a:txBody>
                    <a:bodyPr/>
                    <a:lstStyle/>
                    <a:p>
                      <a:pPr>
                        <a:spcBef>
                          <a:spcPts val="400"/>
                        </a:spcBef>
                        <a:spcAft>
                          <a:spcPts val="200"/>
                        </a:spcAft>
                        <a:buNone/>
                        <a:tabLst>
                          <a:tab pos="180340" algn="l"/>
                          <a:tab pos="180340" algn="l"/>
                          <a:tab pos="449580" algn="l"/>
                        </a:tabLst>
                      </a:pPr>
                      <a:r>
                        <a:rPr lang="sk-SK" sz="1600" dirty="0">
                          <a:solidFill>
                            <a:schemeClr val="tx1"/>
                          </a:solidFill>
                          <a:effectLst/>
                        </a:rPr>
                        <a:t>Jazyk a komunikácia</a:t>
                      </a:r>
                    </a:p>
                    <a:p>
                      <a:pPr>
                        <a:spcBef>
                          <a:spcPts val="400"/>
                        </a:spcBef>
                        <a:spcAft>
                          <a:spcPts val="200"/>
                        </a:spcAft>
                        <a:buNone/>
                        <a:tabLst>
                          <a:tab pos="180340" algn="l"/>
                          <a:tab pos="180340" algn="l"/>
                          <a:tab pos="449580" algn="l"/>
                        </a:tabLst>
                      </a:pPr>
                      <a:r>
                        <a:rPr lang="sk-SK" sz="1600" dirty="0">
                          <a:solidFill>
                            <a:schemeClr val="tx1"/>
                          </a:solidFill>
                          <a:effectLst/>
                        </a:rPr>
                        <a:t> </a:t>
                      </a:r>
                      <a:endParaRPr lang="sk-SK" sz="1600" dirty="0">
                        <a:solidFill>
                          <a:schemeClr val="tx1"/>
                        </a:solidFill>
                        <a:effectLst/>
                        <a:latin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slovenský jazyk a literatúra</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priemerná</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72520622"/>
                  </a:ext>
                </a:extLst>
              </a:tr>
              <a:tr h="342480">
                <a:tc vMerge="1">
                  <a:txBody>
                    <a:bodyPr/>
                    <a:lstStyle/>
                    <a:p>
                      <a:endParaRPr dirty="0"/>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anglický jazyk</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a:solidFill>
                            <a:schemeClr val="tx1"/>
                          </a:solidFill>
                          <a:effectLst/>
                        </a:rPr>
                        <a:t>málo vyhovujúca</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049048"/>
                  </a:ext>
                </a:extLst>
              </a:tr>
              <a:tr h="478620">
                <a:tc>
                  <a:txBody>
                    <a:bodyPr/>
                    <a:lstStyle/>
                    <a:p>
                      <a:pPr>
                        <a:spcBef>
                          <a:spcPts val="400"/>
                        </a:spcBef>
                        <a:spcAft>
                          <a:spcPts val="200"/>
                        </a:spcAft>
                        <a:buNone/>
                        <a:tabLst>
                          <a:tab pos="180340" algn="l"/>
                          <a:tab pos="180340" algn="l"/>
                          <a:tab pos="449580" algn="l"/>
                        </a:tabLst>
                      </a:pPr>
                      <a:r>
                        <a:rPr lang="sk-SK" sz="1600">
                          <a:solidFill>
                            <a:schemeClr val="tx1"/>
                          </a:solidFill>
                          <a:effectLst/>
                        </a:rPr>
                        <a:t>Matematika a práca s informáciami</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matematika</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málo vyhovujúca</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42741137"/>
                  </a:ext>
                </a:extLst>
              </a:tr>
              <a:tr h="171240">
                <a:tc rowSpan="2">
                  <a:txBody>
                    <a:bodyPr/>
                    <a:lstStyle/>
                    <a:p>
                      <a:pPr>
                        <a:spcBef>
                          <a:spcPts val="400"/>
                        </a:spcBef>
                        <a:spcAft>
                          <a:spcPts val="200"/>
                        </a:spcAft>
                        <a:buNone/>
                        <a:tabLst>
                          <a:tab pos="180340" algn="l"/>
                          <a:tab pos="180340" algn="l"/>
                          <a:tab pos="449580" algn="l"/>
                        </a:tabLst>
                      </a:pPr>
                      <a:r>
                        <a:rPr lang="sk-SK" sz="1600" dirty="0">
                          <a:solidFill>
                            <a:schemeClr val="tx1"/>
                          </a:solidFill>
                          <a:effectLst/>
                        </a:rPr>
                        <a:t>Človek a príroda</a:t>
                      </a:r>
                    </a:p>
                    <a:p>
                      <a:pPr>
                        <a:spcBef>
                          <a:spcPts val="400"/>
                        </a:spcBef>
                        <a:spcAft>
                          <a:spcPts val="200"/>
                        </a:spcAft>
                        <a:buNone/>
                        <a:tabLst>
                          <a:tab pos="180340" algn="l"/>
                          <a:tab pos="180340" algn="l"/>
                          <a:tab pos="449580" algn="l"/>
                        </a:tabLst>
                      </a:pPr>
                      <a:r>
                        <a:rPr lang="sk-SK" sz="1600" dirty="0">
                          <a:solidFill>
                            <a:schemeClr val="tx1"/>
                          </a:solidFill>
                          <a:effectLst/>
                        </a:rPr>
                        <a:t> </a:t>
                      </a:r>
                      <a:endParaRPr lang="sk-SK" sz="1600" dirty="0">
                        <a:solidFill>
                          <a:schemeClr val="tx1"/>
                        </a:solidFill>
                        <a:effectLst/>
                        <a:latin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a:solidFill>
                            <a:schemeClr val="tx1"/>
                          </a:solidFill>
                          <a:effectLst/>
                        </a:rPr>
                        <a:t>prvouka</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priemerná</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6686483"/>
                  </a:ext>
                </a:extLst>
              </a:tr>
              <a:tr h="342480">
                <a:tc vMerge="1">
                  <a:txBody>
                    <a:bodyPr/>
                    <a:lstStyle/>
                    <a:p>
                      <a:endParaRPr dirty="0"/>
                    </a:p>
                  </a:txBody>
                  <a:tcPr marL="68580" marR="68580" marT="0" marB="0"/>
                </a:tc>
                <a:tc>
                  <a:txBody>
                    <a:bodyPr/>
                    <a:lstStyle/>
                    <a:p>
                      <a:pPr>
                        <a:spcBef>
                          <a:spcPts val="400"/>
                        </a:spcBef>
                        <a:spcAft>
                          <a:spcPts val="200"/>
                        </a:spcAft>
                        <a:buNone/>
                        <a:tabLst>
                          <a:tab pos="180340" algn="l"/>
                          <a:tab pos="180340" algn="l"/>
                          <a:tab pos="449580" algn="l"/>
                        </a:tabLst>
                      </a:pPr>
                      <a:r>
                        <a:rPr lang="sk-SK" sz="1600">
                          <a:solidFill>
                            <a:schemeClr val="tx1"/>
                          </a:solidFill>
                          <a:effectLst/>
                        </a:rPr>
                        <a:t>prírodoveda</a:t>
                      </a:r>
                      <a:endParaRPr lang="sk-SK" sz="16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spcBef>
                          <a:spcPts val="400"/>
                        </a:spcBef>
                        <a:spcAft>
                          <a:spcPts val="200"/>
                        </a:spcAft>
                        <a:buNone/>
                        <a:tabLst>
                          <a:tab pos="180340" algn="l"/>
                          <a:tab pos="180340" algn="l"/>
                          <a:tab pos="449580" algn="l"/>
                        </a:tabLst>
                      </a:pPr>
                      <a:r>
                        <a:rPr lang="sk-SK" sz="1600" dirty="0">
                          <a:solidFill>
                            <a:schemeClr val="tx1"/>
                          </a:solidFill>
                          <a:effectLst/>
                        </a:rPr>
                        <a:t>málo vyhovujúca </a:t>
                      </a:r>
                      <a:endParaRPr lang="sk-SK"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64117134"/>
                  </a:ext>
                </a:extLst>
              </a:tr>
            </a:tbl>
          </a:graphicData>
        </a:graphic>
      </p:graphicFrame>
      <p:sp>
        <p:nvSpPr>
          <p:cNvPr id="16" name="Rectangle 1">
            <a:extLst>
              <a:ext uri="{FF2B5EF4-FFF2-40B4-BE49-F238E27FC236}">
                <a16:creationId xmlns:a16="http://schemas.microsoft.com/office/drawing/2014/main" id="{25A6F4AB-D121-75A9-8F49-6CA59DC166C6}"/>
              </a:ext>
            </a:extLst>
          </p:cNvPr>
          <p:cNvSpPr>
            <a:spLocks noChangeArrowheads="1"/>
          </p:cNvSpPr>
          <p:nvPr/>
        </p:nvSpPr>
        <p:spPr bwMode="auto">
          <a:xfrm>
            <a:off x="654397" y="4214391"/>
            <a:ext cx="10669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449263"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180975" algn="l"/>
                <a:tab pos="449263" algn="l"/>
              </a:tabLst>
            </a:pPr>
            <a:r>
              <a:rPr lang="sk-SK" altLang="sk-SK" b="1" i="1" dirty="0">
                <a:latin typeface="Calibri" panose="020F0502020204030204" pitchFamily="34" charset="0"/>
              </a:rPr>
              <a:t>Hodnotenie úrovní sledovaných vyučovacích predmetov podľa vzdelávacích oblastí v primárnom vzdelávaní</a:t>
            </a:r>
          </a:p>
        </p:txBody>
      </p:sp>
    </p:spTree>
    <p:extLst>
      <p:ext uri="{BB962C8B-B14F-4D97-AF65-F5344CB8AC3E}">
        <p14:creationId xmlns:p14="http://schemas.microsoft.com/office/powerpoint/2010/main" val="106819845"/>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1794</TotalTime>
  <Words>5078</Words>
  <Application>Microsoft Office PowerPoint</Application>
  <PresentationFormat>Širokouhlá</PresentationFormat>
  <Paragraphs>585</Paragraphs>
  <Slides>64</Slides>
  <Notes>34</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64</vt:i4>
      </vt:variant>
    </vt:vector>
  </HeadingPairs>
  <TitlesOfParts>
    <vt:vector size="73" baseType="lpstr">
      <vt:lpstr>Arial</vt:lpstr>
      <vt:lpstr>Calibri</vt:lpstr>
      <vt:lpstr>Calibri Light</vt:lpstr>
      <vt:lpstr>Open Sans</vt:lpstr>
      <vt:lpstr>Roboto Condensed</vt:lpstr>
      <vt:lpstr>Symbol</vt:lpstr>
      <vt:lpstr>Times New Roman</vt:lpstr>
      <vt:lpstr>Wingdings</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Peštová Gabriela Mgr. (NR)</dc:creator>
  <cp:lastModifiedBy>Schoberová Iveta PaedDr. (NR)</cp:lastModifiedBy>
  <cp:revision>224</cp:revision>
  <dcterms:created xsi:type="dcterms:W3CDTF">2024-11-09T18:38:11Z</dcterms:created>
  <dcterms:modified xsi:type="dcterms:W3CDTF">2025-09-01T18:18:58Z</dcterms:modified>
</cp:coreProperties>
</file>