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Montserrat" panose="00000500000000000000" pitchFamily="2" charset="-18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fdf326464c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fdf326464c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fda019c8d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fda019c8d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fda019c8d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fda019c8d2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fda019c8d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fda019c8d2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fdf326464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fdf326464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fdf326464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fdf326464c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fdf326464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fdf326464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fdf326464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fdf326464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df326464c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fdf326464c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0" y="35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52950" y="642950"/>
            <a:ext cx="8868300" cy="40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0" y="35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0" y="35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0" y="0"/>
            <a:ext cx="9144000" cy="6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0" y="35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52950" y="642950"/>
            <a:ext cx="8868300" cy="4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1300" y="0"/>
            <a:ext cx="25127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1576" y="728750"/>
            <a:ext cx="3642425" cy="368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450" y="-152400"/>
            <a:ext cx="2611750" cy="123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35588" y="1064588"/>
            <a:ext cx="3070802" cy="77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47676" y="119284"/>
            <a:ext cx="1932226" cy="692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1450" y="878650"/>
            <a:ext cx="2611749" cy="127592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171450" y="4577025"/>
            <a:ext cx="536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WWW.NIVAM.SK</a:t>
            </a:r>
            <a:endParaRPr sz="18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381000" y="2087900"/>
            <a:ext cx="5363400" cy="12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2000" b="1">
                <a:solidFill>
                  <a:srgbClr val="25567F"/>
                </a:solidFill>
                <a:latin typeface="Montserrat"/>
                <a:ea typeface="Montserrat"/>
                <a:cs typeface="Montserrat"/>
                <a:sym typeface="Montserrat"/>
              </a:rPr>
              <a:t>Ponuka NIVaM (Pracovisko KN)</a:t>
            </a:r>
            <a:endParaRPr sz="2000" b="1">
              <a:solidFill>
                <a:srgbClr val="25567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k" sz="1600" b="1">
                <a:solidFill>
                  <a:srgbClr val="1DBFE1"/>
                </a:solidFill>
                <a:latin typeface="Montserrat"/>
                <a:ea typeface="Montserrat"/>
                <a:cs typeface="Montserrat"/>
                <a:sym typeface="Montserrat"/>
              </a:rPr>
              <a:t>10. 9. 2024</a:t>
            </a:r>
            <a:endParaRPr sz="1600" b="1">
              <a:solidFill>
                <a:srgbClr val="1DBFE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k" sz="1600" b="1">
                <a:solidFill>
                  <a:srgbClr val="1DBFE1"/>
                </a:solidFill>
                <a:latin typeface="Montserrat"/>
                <a:ea typeface="Montserrat"/>
                <a:cs typeface="Montserrat"/>
                <a:sym typeface="Montserrat"/>
              </a:rPr>
              <a:t>Pracovná porada riaditeľov</a:t>
            </a:r>
            <a:endParaRPr sz="1600" b="1">
              <a:solidFill>
                <a:srgbClr val="1DBFE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/>
          <p:nvPr/>
        </p:nvSpPr>
        <p:spPr>
          <a:xfrm>
            <a:off x="-75" y="25"/>
            <a:ext cx="9144000" cy="5143500"/>
          </a:xfrm>
          <a:prstGeom prst="rect">
            <a:avLst/>
          </a:prstGeom>
          <a:solidFill>
            <a:srgbClr val="2556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4525" y="935453"/>
            <a:ext cx="5355348" cy="153330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4526" y="935450"/>
            <a:ext cx="5355349" cy="404934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0" y="35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Naše kontakty</a:t>
            </a:r>
            <a:endParaRPr/>
          </a:p>
        </p:txBody>
      </p:sp>
      <p:sp>
        <p:nvSpPr>
          <p:cNvPr id="152" name="Google Shape;152;p22"/>
          <p:cNvSpPr txBox="1"/>
          <p:nvPr/>
        </p:nvSpPr>
        <p:spPr>
          <a:xfrm>
            <a:off x="887900" y="935450"/>
            <a:ext cx="252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WWW.NIVAM.SK →</a:t>
            </a: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0" y="3829475"/>
            <a:ext cx="3644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Ďakujem pekne za pozornosť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gabor.toth@nivam.sk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-75" y="25"/>
            <a:ext cx="9144000" cy="5143500"/>
          </a:xfrm>
          <a:prstGeom prst="rect">
            <a:avLst/>
          </a:prstGeom>
          <a:solidFill>
            <a:srgbClr val="2556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0" y="35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Naša ponuka</a:t>
            </a:r>
            <a:endParaRPr/>
          </a:p>
        </p:txBody>
      </p:sp>
      <p:pic>
        <p:nvPicPr>
          <p:cNvPr id="71" name="Google Shape;71;p14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4625" y="-58924"/>
            <a:ext cx="5274576" cy="526134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4835500" y="484800"/>
            <a:ext cx="1164000" cy="1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5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K7</a:t>
            </a:r>
            <a:endParaRPr sz="5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5752575" y="1994600"/>
            <a:ext cx="1164000" cy="1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5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K6</a:t>
            </a:r>
            <a:endParaRPr sz="5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4661100" y="3783675"/>
            <a:ext cx="2866800" cy="1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funkčné vzdelávania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1504175" y="3783675"/>
            <a:ext cx="2866800" cy="1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špecializačnévzdelávania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1656575" y="2021700"/>
            <a:ext cx="1791000" cy="1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5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DPŠ</a:t>
            </a:r>
            <a:endParaRPr sz="5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2327100" y="416675"/>
            <a:ext cx="2778300" cy="1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portfóliá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/>
          <p:nvPr/>
        </p:nvSpPr>
        <p:spPr>
          <a:xfrm>
            <a:off x="0" y="642950"/>
            <a:ext cx="9144000" cy="4500300"/>
          </a:xfrm>
          <a:prstGeom prst="rect">
            <a:avLst/>
          </a:prstGeom>
          <a:solidFill>
            <a:srgbClr val="1DBF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228600" y="35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K7 | “Kurikulárna reforma”</a:t>
            </a:r>
            <a:endParaRPr/>
          </a:p>
        </p:txBody>
      </p:sp>
      <p:pic>
        <p:nvPicPr>
          <p:cNvPr id="84" name="Google Shape;84;p15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67550"/>
            <a:ext cx="1479426" cy="14757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152950" y="701175"/>
            <a:ext cx="7687500" cy="43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b="1">
                <a:solidFill>
                  <a:schemeClr val="lt1"/>
                </a:solidFill>
              </a:rPr>
              <a:t>Podpora pre školy v tzv. 2. vlne</a:t>
            </a:r>
            <a:endParaRPr b="1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>
                <a:solidFill>
                  <a:schemeClr val="lt1"/>
                </a:solidFill>
              </a:rPr>
              <a:t>PIV na tvorbu ŠkVP | konzultácie | webináre (napr. k aplikácii)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b="1">
                <a:solidFill>
                  <a:schemeClr val="lt1"/>
                </a:solidFill>
              </a:rPr>
              <a:t>Podpora pre školy v tzv. 3. vlne</a:t>
            </a:r>
            <a:endParaRPr b="1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>
                <a:solidFill>
                  <a:schemeClr val="lt1"/>
                </a:solidFill>
              </a:rPr>
              <a:t>nová registrácia do začiatku Decembra 2024 | </a:t>
            </a:r>
            <a:br>
              <a:rPr lang="sk">
                <a:solidFill>
                  <a:schemeClr val="lt1"/>
                </a:solidFill>
              </a:rPr>
            </a:br>
            <a:r>
              <a:rPr lang="sk">
                <a:solidFill>
                  <a:schemeClr val="lt1"/>
                </a:solidFill>
              </a:rPr>
              <a:t>pomoc od Januára 2025 | neadresné formy podpory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b="1">
                <a:solidFill>
                  <a:schemeClr val="lt1"/>
                </a:solidFill>
              </a:rPr>
              <a:t>Pripravené PIV (programy inovačného vzdelávania)</a:t>
            </a:r>
            <a:endParaRPr b="1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>
                <a:solidFill>
                  <a:schemeClr val="lt1"/>
                </a:solidFill>
              </a:rPr>
              <a:t>pre VO ČaP+ČaSP, Čas a SJL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sk" b="1">
                <a:solidFill>
                  <a:schemeClr val="lt1"/>
                </a:solidFill>
              </a:rPr>
              <a:t>vzdelavanie21.sk</a:t>
            </a:r>
            <a:r>
              <a:rPr lang="sk">
                <a:solidFill>
                  <a:schemeClr val="lt1"/>
                </a:solidFill>
              </a:rPr>
              <a:t> →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3450" y="3804700"/>
            <a:ext cx="2247749" cy="12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 title="web_vzdelavanie21_sk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2774" y="3804700"/>
            <a:ext cx="1263825" cy="12638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6638175" y="1505100"/>
            <a:ext cx="2505900" cy="36387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25567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Naše kontakty: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PaedDr. Zuzana Farkašová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0917/371 354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zuzana.farkasova@nivam.sk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PaedDr. Veronika Szabóová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0948/030266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veronika.szaboova@nivam.sk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PaedDr. Magdaléna Takácsová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0917/371460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magdalena.takacsova@</a:t>
            </a:r>
            <a:b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nivam.sk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Mgr. Gábor Tóth, PhD.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0948/030296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gabor.toth@nivam.sk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" name="Google Shape;89;p15" title="POO_logo_modr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44425" y="228592"/>
            <a:ext cx="3175763" cy="155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>
            <a:off x="0" y="642950"/>
            <a:ext cx="9144000" cy="45003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228600" y="35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K6 | “Podporné opatrenia”</a:t>
            </a:r>
            <a:endParaRPr/>
          </a:p>
        </p:txBody>
      </p:sp>
      <p:pic>
        <p:nvPicPr>
          <p:cNvPr id="96" name="Google Shape;96;p16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67550"/>
            <a:ext cx="1479426" cy="147570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152950" y="701175"/>
            <a:ext cx="8868300" cy="43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 b="1">
                <a:solidFill>
                  <a:schemeClr val="lt1"/>
                </a:solidFill>
              </a:rPr>
              <a:t>Podporné opatrenia</a:t>
            </a:r>
            <a:endParaRPr sz="1600" b="1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600">
                <a:solidFill>
                  <a:schemeClr val="lt1"/>
                </a:solidFill>
              </a:rPr>
              <a:t>odborné podujatia, webináre</a:t>
            </a: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600" b="1">
                <a:solidFill>
                  <a:schemeClr val="lt1"/>
                </a:solidFill>
              </a:rPr>
              <a:t>Konzultácie</a:t>
            </a:r>
            <a:endParaRPr sz="1600" b="1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600">
                <a:solidFill>
                  <a:schemeClr val="lt1"/>
                </a:solidFill>
              </a:rPr>
              <a:t>telefonicky, mailom, osobne</a:t>
            </a: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600" b="1">
                <a:solidFill>
                  <a:schemeClr val="lt1"/>
                </a:solidFill>
              </a:rPr>
              <a:t>Inovačné vzdelávania</a:t>
            </a:r>
            <a:endParaRPr sz="1600" b="1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sk" sz="1600">
                <a:solidFill>
                  <a:schemeClr val="lt1"/>
                </a:solidFill>
              </a:rPr>
              <a:t>momentálne plné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6591500" y="1586600"/>
            <a:ext cx="2552700" cy="35571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25567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Naše kontakty: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PaedDr. József Menyhárt, PhD.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0948/410 397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jozsef.menyhart@nivam.sk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Mgr. Judita Tungli Večerková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judita.vecerkova@nivam.sk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Mgr. Zsanett Molnár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zsanett.molnar@nivam.sk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Mgr. Beáta Nagyová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beata.nagyova@nivam.sk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Mgr. Irena Korimová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irena.korimova@nivam.sk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9" name="Google Shape;99;p16" title="POO_logo_modr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4425" y="228592"/>
            <a:ext cx="3175763" cy="155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>
            <a:off x="0" y="642950"/>
            <a:ext cx="9144000" cy="45003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228600" y="35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Funkčné vzdelávania</a:t>
            </a:r>
            <a:endParaRPr/>
          </a:p>
        </p:txBody>
      </p:sp>
      <p:pic>
        <p:nvPicPr>
          <p:cNvPr id="106" name="Google Shape;106;p17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67550"/>
            <a:ext cx="1479426" cy="1475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152950" y="701175"/>
            <a:ext cx="8868300" cy="43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 b="1">
                <a:solidFill>
                  <a:schemeClr val="lt1"/>
                </a:solidFill>
              </a:rPr>
              <a:t>Základný modul</a:t>
            </a:r>
            <a:endParaRPr sz="1600" b="1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600">
                <a:solidFill>
                  <a:schemeClr val="lt1"/>
                </a:solidFill>
              </a:rPr>
              <a:t>jedna skupina je už plná, ďalšia sa napĺňa</a:t>
            </a:r>
            <a:endParaRPr sz="16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600">
                <a:solidFill>
                  <a:schemeClr val="lt1"/>
                </a:solidFill>
              </a:rPr>
              <a:t>začiatkom r. 2025 plánujeme otvoriť ďalšiu skupinu</a:t>
            </a: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600" b="1">
                <a:solidFill>
                  <a:schemeClr val="lt1"/>
                </a:solidFill>
              </a:rPr>
              <a:t>Rozširujúci modul</a:t>
            </a:r>
            <a:endParaRPr sz="1600" b="1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600">
                <a:solidFill>
                  <a:schemeClr val="lt1"/>
                </a:solidFill>
              </a:rPr>
              <a:t>jedna skupina je už plná</a:t>
            </a:r>
            <a:endParaRPr sz="16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sk" sz="1600">
                <a:solidFill>
                  <a:schemeClr val="lt1"/>
                </a:solidFill>
              </a:rPr>
              <a:t>ďalšia v pláne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6721025" y="2681275"/>
            <a:ext cx="2423100" cy="24624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25567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Naše kontakty: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PaedDr. Judit Bagita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judit.bagita@nivam.sk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PaedDr. Tünde Kovács</a:t>
            </a:r>
            <a:b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0948 030 257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tunde.kovacs@nivam.sk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Mgr. Silvia Tóthová</a:t>
            </a:r>
            <a:b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0948/030 292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silvia.tothova@nivam.sk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/>
          <p:nvPr/>
        </p:nvSpPr>
        <p:spPr>
          <a:xfrm>
            <a:off x="0" y="642950"/>
            <a:ext cx="9144000" cy="45003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228600" y="35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Špecializačné vzdelávania</a:t>
            </a:r>
            <a:endParaRPr/>
          </a:p>
        </p:txBody>
      </p:sp>
      <p:pic>
        <p:nvPicPr>
          <p:cNvPr id="115" name="Google Shape;115;p18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67550"/>
            <a:ext cx="1479426" cy="1475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>
            <a:off x="152950" y="701175"/>
            <a:ext cx="8868300" cy="43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 b="1"/>
              <a:t>Uvádzajúci učiteľ</a:t>
            </a:r>
            <a:endParaRPr sz="1600" b="1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600"/>
              <a:t>jedna skupina je už plná</a:t>
            </a:r>
            <a:endParaRPr sz="16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sk" sz="1600"/>
              <a:t>začiatkom r. 2025 plánujeme otvoriť ďalšiu skupinu</a:t>
            </a:r>
            <a:endParaRPr sz="1600"/>
          </a:p>
        </p:txBody>
      </p:sp>
      <p:sp>
        <p:nvSpPr>
          <p:cNvPr id="117" name="Google Shape;117;p18"/>
          <p:cNvSpPr txBox="1"/>
          <p:nvPr/>
        </p:nvSpPr>
        <p:spPr>
          <a:xfrm>
            <a:off x="6721025" y="3876150"/>
            <a:ext cx="2423100" cy="1267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25567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Naše kontakty: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Mgr. Silvia Tóthová</a:t>
            </a:r>
            <a:b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0948/030 292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silvia.tothova@nivam.sk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/>
          <p:nvPr/>
        </p:nvSpPr>
        <p:spPr>
          <a:xfrm>
            <a:off x="0" y="642950"/>
            <a:ext cx="9144000" cy="45003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228600" y="35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dirty="0"/>
              <a:t>Doplňujúce pedagogické štúdium (DPŠ)</a:t>
            </a:r>
            <a:endParaRPr dirty="0"/>
          </a:p>
        </p:txBody>
      </p:sp>
      <p:pic>
        <p:nvPicPr>
          <p:cNvPr id="124" name="Google Shape;124;p19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67550"/>
            <a:ext cx="1479426" cy="14757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152950" y="701175"/>
            <a:ext cx="8868300" cy="43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 b="1" dirty="0"/>
              <a:t>Kvalifikačné vzdelávanie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 b="1" dirty="0"/>
              <a:t>Základný modul</a:t>
            </a:r>
            <a:endParaRPr sz="1600" b="1"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600" dirty="0"/>
              <a:t>pre vychovávateľov a pedagogických asistentov</a:t>
            </a:r>
            <a:endParaRPr sz="1600"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600" dirty="0"/>
              <a:t>jedna skupina je už plná</a:t>
            </a:r>
            <a:endParaRPr sz="1600"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sk" sz="1600" dirty="0"/>
              <a:t>začiatkom r. 2025 plánujeme otvoriť ďalšiu skupinu</a:t>
            </a:r>
            <a:endParaRPr sz="1600" b="1" dirty="0"/>
          </a:p>
        </p:txBody>
      </p:sp>
      <p:sp>
        <p:nvSpPr>
          <p:cNvPr id="126" name="Google Shape;126;p19"/>
          <p:cNvSpPr txBox="1"/>
          <p:nvPr/>
        </p:nvSpPr>
        <p:spPr>
          <a:xfrm>
            <a:off x="6721025" y="2914650"/>
            <a:ext cx="2423100" cy="2229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25567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Naše kontakty: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Dr. habil. PaedDr. Ing. </a:t>
            </a:r>
            <a:b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István Szőköl, PhD.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0917 912 660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istvan.szokol@nivam.sk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Ing. Rita Gucsi-Végh</a:t>
            </a:r>
            <a:b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0908 753 439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rita.gucsi-vegh@nivam.sk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>
            <a:off x="0" y="642950"/>
            <a:ext cx="9144000" cy="45003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228600" y="35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dirty="0"/>
              <a:t>Atestácie</a:t>
            </a:r>
            <a:endParaRPr dirty="0"/>
          </a:p>
        </p:txBody>
      </p:sp>
      <p:pic>
        <p:nvPicPr>
          <p:cNvPr id="133" name="Google Shape;133;p20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67550"/>
            <a:ext cx="1479426" cy="1475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 txBox="1">
            <a:spLocks noGrp="1"/>
          </p:cNvSpPr>
          <p:nvPr>
            <p:ph type="body" idx="1"/>
          </p:nvPr>
        </p:nvSpPr>
        <p:spPr>
          <a:xfrm>
            <a:off x="152950" y="701175"/>
            <a:ext cx="8868300" cy="43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 b="1"/>
              <a:t>PIV (program inovačného vzdelávania)</a:t>
            </a:r>
            <a:endParaRPr sz="1600" b="1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600"/>
              <a:t>jedna skupina/polrok </a:t>
            </a:r>
            <a:endParaRPr sz="16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600"/>
              <a:t>36h prezenčne + 14h dištančne = 50h → poskladá sa veľká časť portfólia → 3%</a:t>
            </a:r>
            <a:endParaRPr sz="16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600"/>
              <a:t>jedna skupina je už plná, môžete sa prihlásiť na druhý polrok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600" b="1"/>
              <a:t>Odborné podujatia</a:t>
            </a:r>
            <a:endParaRPr sz="1600" b="1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600"/>
              <a:t>v Januári 2024</a:t>
            </a:r>
            <a:endParaRPr sz="16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600"/>
              <a:t>štvorhodinový derivát pôvodného PIV | v priestoroch P KN</a:t>
            </a:r>
            <a:endParaRPr sz="16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sk" sz="1600"/>
              <a:t>vieme ich realizovať aj v regiónoch</a:t>
            </a:r>
            <a:endParaRPr sz="1600"/>
          </a:p>
        </p:txBody>
      </p:sp>
      <p:sp>
        <p:nvSpPr>
          <p:cNvPr id="135" name="Google Shape;135;p20"/>
          <p:cNvSpPr txBox="1"/>
          <p:nvPr/>
        </p:nvSpPr>
        <p:spPr>
          <a:xfrm>
            <a:off x="6721025" y="3876150"/>
            <a:ext cx="2423100" cy="1267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25567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Naše kontakty: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PaedDr. Tünde Kovács</a:t>
            </a:r>
            <a:b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0948 030 257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tunde.kovacs@nivam.sk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/>
          <p:nvPr/>
        </p:nvSpPr>
        <p:spPr>
          <a:xfrm>
            <a:off x="-75" y="25"/>
            <a:ext cx="9144000" cy="5143500"/>
          </a:xfrm>
          <a:prstGeom prst="rect">
            <a:avLst/>
          </a:prstGeom>
          <a:solidFill>
            <a:srgbClr val="2556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0" y="35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Naša ponuka</a:t>
            </a:r>
            <a:endParaRPr/>
          </a:p>
        </p:txBody>
      </p:sp>
      <p:pic>
        <p:nvPicPr>
          <p:cNvPr id="142" name="Google Shape;142;p21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4625" y="-58924"/>
            <a:ext cx="5274576" cy="526134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1"/>
          <p:cNvSpPr txBox="1"/>
          <p:nvPr/>
        </p:nvSpPr>
        <p:spPr>
          <a:xfrm>
            <a:off x="744600" y="1324950"/>
            <a:ext cx="76548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DiTEdu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PIV (VIKI, koop, krea)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vzdelávanie PMK a PŠMK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recenzie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práca v krajoch BA, TT, NR, BB, KE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ivam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Application>Microsoft Office PowerPoint</Application>
  <PresentationFormat>Prezentácia na obrazovke (16:9)</PresentationFormat>
  <Paragraphs>123</Paragraphs>
  <Slides>10</Slides>
  <Notes>10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3" baseType="lpstr">
      <vt:lpstr>Montserrat</vt:lpstr>
      <vt:lpstr>Arial</vt:lpstr>
      <vt:lpstr>nivam</vt:lpstr>
      <vt:lpstr>Prezentácia programu PowerPoint</vt:lpstr>
      <vt:lpstr>Naša ponuka</vt:lpstr>
      <vt:lpstr>K7 | “Kurikulárna reforma”</vt:lpstr>
      <vt:lpstr>K6 | “Podporné opatrenia”</vt:lpstr>
      <vt:lpstr>Funkčné vzdelávania</vt:lpstr>
      <vt:lpstr>Špecializačné vzdelávania</vt:lpstr>
      <vt:lpstr>Doplňujúce pedagogické štúdium (DPŠ)</vt:lpstr>
      <vt:lpstr>Atestácie</vt:lpstr>
      <vt:lpstr>Naša ponuka</vt:lpstr>
      <vt:lpstr>Naše kontakty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Gábor Tóth</cp:lastModifiedBy>
  <cp:revision>1</cp:revision>
  <dcterms:modified xsi:type="dcterms:W3CDTF">2024-09-10T07:44:25Z</dcterms:modified>
</cp:coreProperties>
</file>