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1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2.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13.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14.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7" r:id="rId2"/>
    <p:sldId id="265" r:id="rId3"/>
    <p:sldId id="258" r:id="rId4"/>
    <p:sldId id="267" r:id="rId5"/>
    <p:sldId id="260" r:id="rId6"/>
    <p:sldId id="297" r:id="rId7"/>
    <p:sldId id="298" r:id="rId8"/>
    <p:sldId id="318" r:id="rId9"/>
    <p:sldId id="319" r:id="rId10"/>
    <p:sldId id="302" r:id="rId11"/>
    <p:sldId id="320" r:id="rId12"/>
    <p:sldId id="299" r:id="rId13"/>
    <p:sldId id="304" r:id="rId14"/>
    <p:sldId id="303" r:id="rId15"/>
    <p:sldId id="305" r:id="rId16"/>
    <p:sldId id="301" r:id="rId17"/>
    <p:sldId id="308" r:id="rId18"/>
    <p:sldId id="306" r:id="rId19"/>
    <p:sldId id="321" r:id="rId20"/>
    <p:sldId id="283" r:id="rId21"/>
    <p:sldId id="310" r:id="rId22"/>
    <p:sldId id="313" r:id="rId23"/>
    <p:sldId id="315" r:id="rId24"/>
    <p:sldId id="326" r:id="rId25"/>
    <p:sldId id="327" r:id="rId26"/>
    <p:sldId id="333" r:id="rId27"/>
    <p:sldId id="325" r:id="rId28"/>
    <p:sldId id="328" r:id="rId29"/>
    <p:sldId id="293" r:id="rId30"/>
    <p:sldId id="329" r:id="rId31"/>
    <p:sldId id="288" r:id="rId32"/>
    <p:sldId id="261" r:id="rId33"/>
    <p:sldId id="289" r:id="rId34"/>
    <p:sldId id="330" r:id="rId35"/>
    <p:sldId id="331" r:id="rId36"/>
    <p:sldId id="270" r:id="rId37"/>
    <p:sldId id="332" r:id="rId38"/>
    <p:sldId id="277" r:id="rId39"/>
    <p:sldId id="266" r:id="rId40"/>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rbová Klára Mgr. (NR)" initials="VKM(" lastIdx="6" clrIdx="0">
    <p:extLst>
      <p:ext uri="{19B8F6BF-5375-455C-9EA6-DF929625EA0E}">
        <p15:presenceInfo xmlns:p15="http://schemas.microsoft.com/office/powerpoint/2012/main" userId="Vrbová Klára Mgr. (N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72359" autoAdjust="0"/>
  </p:normalViewPr>
  <p:slideViewPr>
    <p:cSldViewPr snapToGrid="0">
      <p:cViewPr varScale="1">
        <p:scale>
          <a:sx n="63" d="100"/>
          <a:sy n="63" d="100"/>
        </p:scale>
        <p:origin x="1450"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_rels/data22.xml.rels><?xml version="1.0" encoding="UTF-8" standalone="yes"?>
<Relationships xmlns="http://schemas.openxmlformats.org/package/2006/relationships"><Relationship Id="rId1" Type="http://schemas.openxmlformats.org/officeDocument/2006/relationships/hyperlink" Target="https://www.minedu.sk/data/att/4dd/31672.0c6aa4.pdf" TargetMode="External"/></Relationships>
</file>

<file path=ppt/diagrams/_rels/drawing22.xml.rels><?xml version="1.0" encoding="UTF-8" standalone="yes"?>
<Relationships xmlns="http://schemas.openxmlformats.org/package/2006/relationships"><Relationship Id="rId1" Type="http://schemas.openxmlformats.org/officeDocument/2006/relationships/hyperlink" Target="https://www.minedu.sk/data/att/4dd/31672.0c6aa4.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3878F0-E616-40EC-A87E-8A28F8F5096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sk-SK"/>
        </a:p>
      </dgm:t>
    </dgm:pt>
    <dgm:pt modelId="{1D5EB89B-5614-4ABA-A366-1843B6E1A296}">
      <dgm:prSet custT="1"/>
      <dgm:spPr/>
      <dgm:t>
        <a:bodyPr/>
        <a:lstStyle/>
        <a:p>
          <a:pPr algn="ctr" rtl="0"/>
          <a:r>
            <a:rPr lang="sk-SK" sz="2000" b="1"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Predmet komplexnej inšpekcie</a:t>
          </a:r>
          <a:endParaRPr lang="sk-SK" sz="200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dgm:t>
    </dgm:pt>
    <dgm:pt modelId="{2919CFCE-2B2C-40FC-B6C5-8A2AEF6CA03D}" type="parTrans" cxnId="{A67F17CC-D2AE-4B9A-9DB8-FD36D2832E32}">
      <dgm:prSet/>
      <dgm:spPr/>
      <dgm:t>
        <a:bodyPr/>
        <a:lstStyle/>
        <a:p>
          <a:endParaRPr lang="sk-SK"/>
        </a:p>
      </dgm:t>
    </dgm:pt>
    <dgm:pt modelId="{F7D48BD9-48DD-4CFF-B548-AFFB1A9E0B8B}" type="sibTrans" cxnId="{A67F17CC-D2AE-4B9A-9DB8-FD36D2832E32}">
      <dgm:prSet/>
      <dgm:spPr/>
      <dgm:t>
        <a:bodyPr/>
        <a:lstStyle/>
        <a:p>
          <a:endParaRPr lang="sk-SK"/>
        </a:p>
      </dgm:t>
    </dgm:pt>
    <dgm:pt modelId="{F4E5DBB7-14D5-47F4-AE4D-8E753A5EB37C}" type="pres">
      <dgm:prSet presAssocID="{B23878F0-E616-40EC-A87E-8A28F8F50961}" presName="linear" presStyleCnt="0">
        <dgm:presLayoutVars>
          <dgm:animLvl val="lvl"/>
          <dgm:resizeHandles val="exact"/>
        </dgm:presLayoutVars>
      </dgm:prSet>
      <dgm:spPr/>
      <dgm:t>
        <a:bodyPr/>
        <a:lstStyle/>
        <a:p>
          <a:endParaRPr lang="sk-SK"/>
        </a:p>
      </dgm:t>
    </dgm:pt>
    <dgm:pt modelId="{9094A697-7C41-4D73-A2C2-992F5FE56CDD}" type="pres">
      <dgm:prSet presAssocID="{1D5EB89B-5614-4ABA-A366-1843B6E1A296}" presName="parentText" presStyleLbl="node1" presStyleIdx="0" presStyleCnt="1" custScaleY="104260" custLinFactNeighborX="7442" custLinFactNeighborY="-4260">
        <dgm:presLayoutVars>
          <dgm:chMax val="0"/>
          <dgm:bulletEnabled val="1"/>
        </dgm:presLayoutVars>
      </dgm:prSet>
      <dgm:spPr/>
      <dgm:t>
        <a:bodyPr/>
        <a:lstStyle/>
        <a:p>
          <a:endParaRPr lang="sk-SK"/>
        </a:p>
      </dgm:t>
    </dgm:pt>
  </dgm:ptLst>
  <dgm:cxnLst>
    <dgm:cxn modelId="{A67F17CC-D2AE-4B9A-9DB8-FD36D2832E32}" srcId="{B23878F0-E616-40EC-A87E-8A28F8F50961}" destId="{1D5EB89B-5614-4ABA-A366-1843B6E1A296}" srcOrd="0" destOrd="0" parTransId="{2919CFCE-2B2C-40FC-B6C5-8A2AEF6CA03D}" sibTransId="{F7D48BD9-48DD-4CFF-B548-AFFB1A9E0B8B}"/>
    <dgm:cxn modelId="{60864187-F462-43DC-A1AF-0EFEC27C7B76}" type="presOf" srcId="{1D5EB89B-5614-4ABA-A366-1843B6E1A296}" destId="{9094A697-7C41-4D73-A2C2-992F5FE56CDD}" srcOrd="0" destOrd="0" presId="urn:microsoft.com/office/officeart/2005/8/layout/vList2"/>
    <dgm:cxn modelId="{7C73D0E2-6DB2-4FF0-898B-079A7CBB23ED}" type="presOf" srcId="{B23878F0-E616-40EC-A87E-8A28F8F50961}" destId="{F4E5DBB7-14D5-47F4-AE4D-8E753A5EB37C}" srcOrd="0" destOrd="0" presId="urn:microsoft.com/office/officeart/2005/8/layout/vList2"/>
    <dgm:cxn modelId="{C7283652-1980-4C3D-9381-9E0E08AB7C51}" type="presParOf" srcId="{F4E5DBB7-14D5-47F4-AE4D-8E753A5EB37C}" destId="{9094A697-7C41-4D73-A2C2-992F5FE56CDD}"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9016126-5F09-4FC0-B469-795AD23C591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sk-SK"/>
        </a:p>
      </dgm:t>
    </dgm:pt>
    <dgm:pt modelId="{B5D241D0-D8FA-402B-A0B4-1601EE4B272F}">
      <dgm:prSet custT="1"/>
      <dgm:spPr/>
      <dgm:t>
        <a:bodyPr/>
        <a:lstStyle/>
        <a:p>
          <a:pPr rtl="0"/>
          <a:r>
            <a:rPr lang="sk-SK" sz="1800" b="1" dirty="0">
              <a:solidFill>
                <a:schemeClr val="tx1"/>
              </a:solidFill>
              <a:effectLst>
                <a:outerShdw blurRad="38100" dist="38100" dir="2700000" algn="tl">
                  <a:srgbClr val="000000">
                    <a:alpha val="43137"/>
                  </a:srgbClr>
                </a:outerShdw>
              </a:effectLst>
            </a:rPr>
            <a:t>Sebahodnotenie - funkcie</a:t>
          </a:r>
          <a:endParaRPr lang="sk-SK" sz="1800" dirty="0">
            <a:solidFill>
              <a:schemeClr val="tx1"/>
            </a:solidFill>
            <a:effectLst>
              <a:outerShdw blurRad="38100" dist="38100" dir="2700000" algn="tl">
                <a:srgbClr val="000000">
                  <a:alpha val="43137"/>
                </a:srgbClr>
              </a:outerShdw>
            </a:effectLst>
          </a:endParaRPr>
        </a:p>
      </dgm:t>
    </dgm:pt>
    <dgm:pt modelId="{65774B43-9FFA-4C0D-9A58-A89EB6827EAB}" type="parTrans" cxnId="{9000580E-5C2E-41D8-9F9F-6BA1D52A6855}">
      <dgm:prSet/>
      <dgm:spPr/>
      <dgm:t>
        <a:bodyPr/>
        <a:lstStyle/>
        <a:p>
          <a:endParaRPr lang="sk-SK"/>
        </a:p>
      </dgm:t>
    </dgm:pt>
    <dgm:pt modelId="{17F90F05-059B-4B95-BA74-CA0586388044}" type="sibTrans" cxnId="{9000580E-5C2E-41D8-9F9F-6BA1D52A6855}">
      <dgm:prSet/>
      <dgm:spPr/>
      <dgm:t>
        <a:bodyPr/>
        <a:lstStyle/>
        <a:p>
          <a:endParaRPr lang="sk-SK"/>
        </a:p>
      </dgm:t>
    </dgm:pt>
    <dgm:pt modelId="{3A043B78-E2F0-4C41-91B1-1580D289E685}">
      <dgm:prSet custT="1"/>
      <dgm:spPr/>
      <dgm:t>
        <a:bodyPr/>
        <a:lstStyle/>
        <a:p>
          <a:pPr rtl="0"/>
          <a:r>
            <a:rPr lang="sk-SK" sz="1600" b="1" dirty="0">
              <a:solidFill>
                <a:schemeClr val="tx1"/>
              </a:solidFill>
            </a:rPr>
            <a:t>Informatívna</a:t>
          </a:r>
          <a:r>
            <a:rPr lang="sk-SK" sz="1600" dirty="0">
              <a:solidFill>
                <a:schemeClr val="tx1"/>
              </a:solidFill>
            </a:rPr>
            <a:t> – žiak si uvedomuje proces svojho učenia a jeho výsledky</a:t>
          </a:r>
        </a:p>
      </dgm:t>
    </dgm:pt>
    <dgm:pt modelId="{47FCC02A-AC20-41E2-9574-0DC8E4645AD4}" type="parTrans" cxnId="{2375FCE7-5B4A-4BEA-80F7-2282EDDC967B}">
      <dgm:prSet/>
      <dgm:spPr/>
      <dgm:t>
        <a:bodyPr/>
        <a:lstStyle/>
        <a:p>
          <a:endParaRPr lang="sk-SK"/>
        </a:p>
      </dgm:t>
    </dgm:pt>
    <dgm:pt modelId="{06A718DA-9A12-499D-AC0A-0D2C36C4C1D7}" type="sibTrans" cxnId="{2375FCE7-5B4A-4BEA-80F7-2282EDDC967B}">
      <dgm:prSet/>
      <dgm:spPr/>
      <dgm:t>
        <a:bodyPr/>
        <a:lstStyle/>
        <a:p>
          <a:endParaRPr lang="sk-SK"/>
        </a:p>
      </dgm:t>
    </dgm:pt>
    <dgm:pt modelId="{7F535983-7BA5-444D-AE22-A2C44C591340}">
      <dgm:prSet custT="1"/>
      <dgm:spPr/>
      <dgm:t>
        <a:bodyPr/>
        <a:lstStyle/>
        <a:p>
          <a:pPr rtl="0"/>
          <a:r>
            <a:rPr lang="sk-SK" sz="1600" b="1" dirty="0">
              <a:solidFill>
                <a:schemeClr val="tx1"/>
              </a:solidFill>
            </a:rPr>
            <a:t>Diagnostická - </a:t>
          </a:r>
          <a:r>
            <a:rPr lang="sk-SK" sz="1600" dirty="0">
              <a:solidFill>
                <a:schemeClr val="tx1"/>
              </a:solidFill>
            </a:rPr>
            <a:t>stanovenie príčin neúspechu, informácia pre učiteľa k výberu vhodných metód a foriem – individualizované učenie</a:t>
          </a:r>
        </a:p>
      </dgm:t>
    </dgm:pt>
    <dgm:pt modelId="{53A7BA4E-57DE-4BAF-B223-59D53F7920A3}" type="parTrans" cxnId="{36553534-C879-4481-81EC-1C6A71A69E33}">
      <dgm:prSet/>
      <dgm:spPr/>
      <dgm:t>
        <a:bodyPr/>
        <a:lstStyle/>
        <a:p>
          <a:endParaRPr lang="sk-SK"/>
        </a:p>
      </dgm:t>
    </dgm:pt>
    <dgm:pt modelId="{E23F42C9-6698-41A1-91ED-1EB74BB5F91A}" type="sibTrans" cxnId="{36553534-C879-4481-81EC-1C6A71A69E33}">
      <dgm:prSet/>
      <dgm:spPr/>
      <dgm:t>
        <a:bodyPr/>
        <a:lstStyle/>
        <a:p>
          <a:endParaRPr lang="sk-SK"/>
        </a:p>
      </dgm:t>
    </dgm:pt>
    <dgm:pt modelId="{3D65682E-3341-400A-9010-C6F7F055BC50}">
      <dgm:prSet custT="1"/>
      <dgm:spPr/>
      <dgm:t>
        <a:bodyPr/>
        <a:lstStyle/>
        <a:p>
          <a:pPr rtl="0"/>
          <a:r>
            <a:rPr lang="sk-SK" sz="1600" b="1" dirty="0" err="1">
              <a:solidFill>
                <a:schemeClr val="tx1"/>
              </a:solidFill>
              <a:latin typeface="+mn-lt"/>
            </a:rPr>
            <a:t>Formatívna</a:t>
          </a:r>
          <a:r>
            <a:rPr lang="sk-SK" sz="1600" b="1" dirty="0">
              <a:solidFill>
                <a:schemeClr val="tx1"/>
              </a:solidFill>
              <a:latin typeface="+mn-lt"/>
            </a:rPr>
            <a:t> - </a:t>
          </a:r>
          <a:r>
            <a:rPr lang="sk-SK" sz="1600" dirty="0">
              <a:solidFill>
                <a:schemeClr val="tx1"/>
              </a:solidFill>
              <a:effectLst/>
              <a:latin typeface="+mn-lt"/>
              <a:ea typeface="Calibri" panose="020F0502020204030204" pitchFamily="34" charset="0"/>
              <a:cs typeface="Calibri" panose="020F0502020204030204" pitchFamily="34" charset="0"/>
            </a:rPr>
            <a:t>formuje postoje žiaka, je impulzom k ďalšiemu poznávaniu.</a:t>
          </a:r>
          <a:r>
            <a:rPr lang="sk-SK" sz="1600" dirty="0">
              <a:solidFill>
                <a:schemeClr val="tx1"/>
              </a:solidFill>
              <a:latin typeface="+mn-lt"/>
            </a:rPr>
            <a:t> </a:t>
          </a:r>
        </a:p>
      </dgm:t>
    </dgm:pt>
    <dgm:pt modelId="{1E830EDA-6590-4305-8E76-07E51927AF14}" type="parTrans" cxnId="{A09B392B-747A-4BDB-9788-47501194919F}">
      <dgm:prSet/>
      <dgm:spPr/>
      <dgm:t>
        <a:bodyPr/>
        <a:lstStyle/>
        <a:p>
          <a:endParaRPr lang="sk-SK"/>
        </a:p>
      </dgm:t>
    </dgm:pt>
    <dgm:pt modelId="{623ABE8C-C9EF-4A4B-BA1F-951091700B0F}" type="sibTrans" cxnId="{A09B392B-747A-4BDB-9788-47501194919F}">
      <dgm:prSet/>
      <dgm:spPr/>
      <dgm:t>
        <a:bodyPr/>
        <a:lstStyle/>
        <a:p>
          <a:endParaRPr lang="sk-SK"/>
        </a:p>
      </dgm:t>
    </dgm:pt>
    <dgm:pt modelId="{742678D4-05EB-45B9-A2A0-E3F4DC5C6DFA}" type="pres">
      <dgm:prSet presAssocID="{B9016126-5F09-4FC0-B469-795AD23C5916}" presName="hierChild1" presStyleCnt="0">
        <dgm:presLayoutVars>
          <dgm:orgChart val="1"/>
          <dgm:chPref val="1"/>
          <dgm:dir/>
          <dgm:animOne val="branch"/>
          <dgm:animLvl val="lvl"/>
          <dgm:resizeHandles/>
        </dgm:presLayoutVars>
      </dgm:prSet>
      <dgm:spPr/>
      <dgm:t>
        <a:bodyPr/>
        <a:lstStyle/>
        <a:p>
          <a:endParaRPr lang="sk-SK"/>
        </a:p>
      </dgm:t>
    </dgm:pt>
    <dgm:pt modelId="{063EC13F-9596-4D08-9EB2-46CB7AF999A4}" type="pres">
      <dgm:prSet presAssocID="{B5D241D0-D8FA-402B-A0B4-1601EE4B272F}" presName="hierRoot1" presStyleCnt="0">
        <dgm:presLayoutVars>
          <dgm:hierBranch val="init"/>
        </dgm:presLayoutVars>
      </dgm:prSet>
      <dgm:spPr/>
    </dgm:pt>
    <dgm:pt modelId="{1D139DCD-F6BF-4D77-A79A-DFC37A479AD6}" type="pres">
      <dgm:prSet presAssocID="{B5D241D0-D8FA-402B-A0B4-1601EE4B272F}" presName="rootComposite1" presStyleCnt="0"/>
      <dgm:spPr/>
    </dgm:pt>
    <dgm:pt modelId="{6AE7ED3B-7BBC-4148-8C22-F2E5A0B1D7FF}" type="pres">
      <dgm:prSet presAssocID="{B5D241D0-D8FA-402B-A0B4-1601EE4B272F}" presName="rootText1" presStyleLbl="node0" presStyleIdx="0" presStyleCnt="1" custLinFactNeighborX="272" custLinFactNeighborY="1634">
        <dgm:presLayoutVars>
          <dgm:chPref val="3"/>
        </dgm:presLayoutVars>
      </dgm:prSet>
      <dgm:spPr/>
      <dgm:t>
        <a:bodyPr/>
        <a:lstStyle/>
        <a:p>
          <a:endParaRPr lang="sk-SK"/>
        </a:p>
      </dgm:t>
    </dgm:pt>
    <dgm:pt modelId="{53522683-5AC1-4595-98DB-F95D657D908B}" type="pres">
      <dgm:prSet presAssocID="{B5D241D0-D8FA-402B-A0B4-1601EE4B272F}" presName="rootConnector1" presStyleLbl="node1" presStyleIdx="0" presStyleCnt="0"/>
      <dgm:spPr/>
      <dgm:t>
        <a:bodyPr/>
        <a:lstStyle/>
        <a:p>
          <a:endParaRPr lang="sk-SK"/>
        </a:p>
      </dgm:t>
    </dgm:pt>
    <dgm:pt modelId="{67A137F4-D7EB-49E8-804B-53B7182994FE}" type="pres">
      <dgm:prSet presAssocID="{B5D241D0-D8FA-402B-A0B4-1601EE4B272F}" presName="hierChild2" presStyleCnt="0"/>
      <dgm:spPr/>
    </dgm:pt>
    <dgm:pt modelId="{C6A4609C-92A9-4BC8-B3B5-7F9B406CC0F9}" type="pres">
      <dgm:prSet presAssocID="{47FCC02A-AC20-41E2-9574-0DC8E4645AD4}" presName="Name37" presStyleLbl="parChTrans1D2" presStyleIdx="0" presStyleCnt="3"/>
      <dgm:spPr/>
      <dgm:t>
        <a:bodyPr/>
        <a:lstStyle/>
        <a:p>
          <a:endParaRPr lang="sk-SK"/>
        </a:p>
      </dgm:t>
    </dgm:pt>
    <dgm:pt modelId="{F2DD74F1-7B95-4117-AEBF-390B9F68D5FE}" type="pres">
      <dgm:prSet presAssocID="{3A043B78-E2F0-4C41-91B1-1580D289E685}" presName="hierRoot2" presStyleCnt="0">
        <dgm:presLayoutVars>
          <dgm:hierBranch val="init"/>
        </dgm:presLayoutVars>
      </dgm:prSet>
      <dgm:spPr/>
    </dgm:pt>
    <dgm:pt modelId="{ED9896CA-4EFC-4D7B-8715-B67D8FD60AB2}" type="pres">
      <dgm:prSet presAssocID="{3A043B78-E2F0-4C41-91B1-1580D289E685}" presName="rootComposite" presStyleCnt="0"/>
      <dgm:spPr/>
    </dgm:pt>
    <dgm:pt modelId="{495F780E-632D-49C7-8944-6BBC347A51A1}" type="pres">
      <dgm:prSet presAssocID="{3A043B78-E2F0-4C41-91B1-1580D289E685}" presName="rootText" presStyleLbl="node2" presStyleIdx="0" presStyleCnt="3" custScaleX="94760" custScaleY="119656">
        <dgm:presLayoutVars>
          <dgm:chPref val="3"/>
        </dgm:presLayoutVars>
      </dgm:prSet>
      <dgm:spPr/>
      <dgm:t>
        <a:bodyPr/>
        <a:lstStyle/>
        <a:p>
          <a:endParaRPr lang="sk-SK"/>
        </a:p>
      </dgm:t>
    </dgm:pt>
    <dgm:pt modelId="{AF67F007-B84B-41E3-BB3A-9337DF4AFE62}" type="pres">
      <dgm:prSet presAssocID="{3A043B78-E2F0-4C41-91B1-1580D289E685}" presName="rootConnector" presStyleLbl="node2" presStyleIdx="0" presStyleCnt="3"/>
      <dgm:spPr/>
      <dgm:t>
        <a:bodyPr/>
        <a:lstStyle/>
        <a:p>
          <a:endParaRPr lang="sk-SK"/>
        </a:p>
      </dgm:t>
    </dgm:pt>
    <dgm:pt modelId="{1D4620B2-A261-4C13-AD36-AB280FDC0396}" type="pres">
      <dgm:prSet presAssocID="{3A043B78-E2F0-4C41-91B1-1580D289E685}" presName="hierChild4" presStyleCnt="0"/>
      <dgm:spPr/>
    </dgm:pt>
    <dgm:pt modelId="{BAD738C1-9B79-413B-AC03-DEE235CE3AFB}" type="pres">
      <dgm:prSet presAssocID="{3A043B78-E2F0-4C41-91B1-1580D289E685}" presName="hierChild5" presStyleCnt="0"/>
      <dgm:spPr/>
    </dgm:pt>
    <dgm:pt modelId="{E3FFCAB2-E017-47E1-9D0D-F13B86E8C7D7}" type="pres">
      <dgm:prSet presAssocID="{53A7BA4E-57DE-4BAF-B223-59D53F7920A3}" presName="Name37" presStyleLbl="parChTrans1D2" presStyleIdx="1" presStyleCnt="3"/>
      <dgm:spPr/>
      <dgm:t>
        <a:bodyPr/>
        <a:lstStyle/>
        <a:p>
          <a:endParaRPr lang="sk-SK"/>
        </a:p>
      </dgm:t>
    </dgm:pt>
    <dgm:pt modelId="{23AD335A-7938-427E-A3C2-92339F49D533}" type="pres">
      <dgm:prSet presAssocID="{7F535983-7BA5-444D-AE22-A2C44C591340}" presName="hierRoot2" presStyleCnt="0">
        <dgm:presLayoutVars>
          <dgm:hierBranch val="init"/>
        </dgm:presLayoutVars>
      </dgm:prSet>
      <dgm:spPr/>
    </dgm:pt>
    <dgm:pt modelId="{D4E68694-AC5C-42D3-AEBC-29FAE6756AB0}" type="pres">
      <dgm:prSet presAssocID="{7F535983-7BA5-444D-AE22-A2C44C591340}" presName="rootComposite" presStyleCnt="0"/>
      <dgm:spPr/>
    </dgm:pt>
    <dgm:pt modelId="{153E7DDB-9819-4F3B-A44D-271EFAF2E166}" type="pres">
      <dgm:prSet presAssocID="{7F535983-7BA5-444D-AE22-A2C44C591340}" presName="rootText" presStyleLbl="node2" presStyleIdx="1" presStyleCnt="3" custScaleX="95217" custScaleY="118930" custLinFactNeighborX="-119" custLinFactNeighborY="90">
        <dgm:presLayoutVars>
          <dgm:chPref val="3"/>
        </dgm:presLayoutVars>
      </dgm:prSet>
      <dgm:spPr/>
      <dgm:t>
        <a:bodyPr/>
        <a:lstStyle/>
        <a:p>
          <a:endParaRPr lang="sk-SK"/>
        </a:p>
      </dgm:t>
    </dgm:pt>
    <dgm:pt modelId="{E9B3BBA0-9C1C-4CAB-BA89-B10F4EC2D9B0}" type="pres">
      <dgm:prSet presAssocID="{7F535983-7BA5-444D-AE22-A2C44C591340}" presName="rootConnector" presStyleLbl="node2" presStyleIdx="1" presStyleCnt="3"/>
      <dgm:spPr/>
      <dgm:t>
        <a:bodyPr/>
        <a:lstStyle/>
        <a:p>
          <a:endParaRPr lang="sk-SK"/>
        </a:p>
      </dgm:t>
    </dgm:pt>
    <dgm:pt modelId="{C3353617-EE11-4059-B659-E837B77B0FD9}" type="pres">
      <dgm:prSet presAssocID="{7F535983-7BA5-444D-AE22-A2C44C591340}" presName="hierChild4" presStyleCnt="0"/>
      <dgm:spPr/>
    </dgm:pt>
    <dgm:pt modelId="{988ECD78-7857-4ADF-8F85-74112FD8C3FC}" type="pres">
      <dgm:prSet presAssocID="{7F535983-7BA5-444D-AE22-A2C44C591340}" presName="hierChild5" presStyleCnt="0"/>
      <dgm:spPr/>
    </dgm:pt>
    <dgm:pt modelId="{12D31C24-B54B-4A2A-A186-A19FF6B1B2E1}" type="pres">
      <dgm:prSet presAssocID="{1E830EDA-6590-4305-8E76-07E51927AF14}" presName="Name37" presStyleLbl="parChTrans1D2" presStyleIdx="2" presStyleCnt="3"/>
      <dgm:spPr/>
      <dgm:t>
        <a:bodyPr/>
        <a:lstStyle/>
        <a:p>
          <a:endParaRPr lang="sk-SK"/>
        </a:p>
      </dgm:t>
    </dgm:pt>
    <dgm:pt modelId="{41FEA8C0-36B0-4A21-BF6F-3C2D835C1FAC}" type="pres">
      <dgm:prSet presAssocID="{3D65682E-3341-400A-9010-C6F7F055BC50}" presName="hierRoot2" presStyleCnt="0">
        <dgm:presLayoutVars>
          <dgm:hierBranch val="init"/>
        </dgm:presLayoutVars>
      </dgm:prSet>
      <dgm:spPr/>
    </dgm:pt>
    <dgm:pt modelId="{94832001-2555-439C-A898-C12D3341812C}" type="pres">
      <dgm:prSet presAssocID="{3D65682E-3341-400A-9010-C6F7F055BC50}" presName="rootComposite" presStyleCnt="0"/>
      <dgm:spPr/>
    </dgm:pt>
    <dgm:pt modelId="{C01180D9-56CE-429E-BE94-83C2B6ADE297}" type="pres">
      <dgm:prSet presAssocID="{3D65682E-3341-400A-9010-C6F7F055BC50}" presName="rootText" presStyleLbl="node2" presStyleIdx="2" presStyleCnt="3" custScaleX="96104" custScaleY="117868">
        <dgm:presLayoutVars>
          <dgm:chPref val="3"/>
        </dgm:presLayoutVars>
      </dgm:prSet>
      <dgm:spPr/>
      <dgm:t>
        <a:bodyPr/>
        <a:lstStyle/>
        <a:p>
          <a:endParaRPr lang="sk-SK"/>
        </a:p>
      </dgm:t>
    </dgm:pt>
    <dgm:pt modelId="{3D2084CB-591F-4A8F-8C1E-1ACE3E733CE4}" type="pres">
      <dgm:prSet presAssocID="{3D65682E-3341-400A-9010-C6F7F055BC50}" presName="rootConnector" presStyleLbl="node2" presStyleIdx="2" presStyleCnt="3"/>
      <dgm:spPr/>
      <dgm:t>
        <a:bodyPr/>
        <a:lstStyle/>
        <a:p>
          <a:endParaRPr lang="sk-SK"/>
        </a:p>
      </dgm:t>
    </dgm:pt>
    <dgm:pt modelId="{1782436D-10C5-4B81-98AA-7568B8F048FD}" type="pres">
      <dgm:prSet presAssocID="{3D65682E-3341-400A-9010-C6F7F055BC50}" presName="hierChild4" presStyleCnt="0"/>
      <dgm:spPr/>
    </dgm:pt>
    <dgm:pt modelId="{270C89EB-3941-4288-9710-C3707F2DFE8A}" type="pres">
      <dgm:prSet presAssocID="{3D65682E-3341-400A-9010-C6F7F055BC50}" presName="hierChild5" presStyleCnt="0"/>
      <dgm:spPr/>
    </dgm:pt>
    <dgm:pt modelId="{FB6ED872-1E7A-4A29-97CE-0CB6BFAD66E3}" type="pres">
      <dgm:prSet presAssocID="{B5D241D0-D8FA-402B-A0B4-1601EE4B272F}" presName="hierChild3" presStyleCnt="0"/>
      <dgm:spPr/>
    </dgm:pt>
  </dgm:ptLst>
  <dgm:cxnLst>
    <dgm:cxn modelId="{A09B392B-747A-4BDB-9788-47501194919F}" srcId="{B5D241D0-D8FA-402B-A0B4-1601EE4B272F}" destId="{3D65682E-3341-400A-9010-C6F7F055BC50}" srcOrd="2" destOrd="0" parTransId="{1E830EDA-6590-4305-8E76-07E51927AF14}" sibTransId="{623ABE8C-C9EF-4A4B-BA1F-951091700B0F}"/>
    <dgm:cxn modelId="{2375FCE7-5B4A-4BEA-80F7-2282EDDC967B}" srcId="{B5D241D0-D8FA-402B-A0B4-1601EE4B272F}" destId="{3A043B78-E2F0-4C41-91B1-1580D289E685}" srcOrd="0" destOrd="0" parTransId="{47FCC02A-AC20-41E2-9574-0DC8E4645AD4}" sibTransId="{06A718DA-9A12-499D-AC0A-0D2C36C4C1D7}"/>
    <dgm:cxn modelId="{3B2A4309-99B2-4664-9F13-D70AB0E2C4FE}" type="presOf" srcId="{7F535983-7BA5-444D-AE22-A2C44C591340}" destId="{E9B3BBA0-9C1C-4CAB-BA89-B10F4EC2D9B0}" srcOrd="1" destOrd="0" presId="urn:microsoft.com/office/officeart/2005/8/layout/orgChart1"/>
    <dgm:cxn modelId="{72B1DFDE-E731-4797-BB76-9259932F4181}" type="presOf" srcId="{1E830EDA-6590-4305-8E76-07E51927AF14}" destId="{12D31C24-B54B-4A2A-A186-A19FF6B1B2E1}" srcOrd="0" destOrd="0" presId="urn:microsoft.com/office/officeart/2005/8/layout/orgChart1"/>
    <dgm:cxn modelId="{C288B426-C040-40FA-97FF-6A90E972208C}" type="presOf" srcId="{B9016126-5F09-4FC0-B469-795AD23C5916}" destId="{742678D4-05EB-45B9-A2A0-E3F4DC5C6DFA}" srcOrd="0" destOrd="0" presId="urn:microsoft.com/office/officeart/2005/8/layout/orgChart1"/>
    <dgm:cxn modelId="{A0B0DEA5-46C7-4AE0-A9EF-8703C82B43BA}" type="presOf" srcId="{3D65682E-3341-400A-9010-C6F7F055BC50}" destId="{3D2084CB-591F-4A8F-8C1E-1ACE3E733CE4}" srcOrd="1" destOrd="0" presId="urn:microsoft.com/office/officeart/2005/8/layout/orgChart1"/>
    <dgm:cxn modelId="{F0B995C2-C7DC-4F4F-B1F4-D8413E8758E6}" type="presOf" srcId="{B5D241D0-D8FA-402B-A0B4-1601EE4B272F}" destId="{6AE7ED3B-7BBC-4148-8C22-F2E5A0B1D7FF}" srcOrd="0" destOrd="0" presId="urn:microsoft.com/office/officeart/2005/8/layout/orgChart1"/>
    <dgm:cxn modelId="{5B6DBCC9-1106-4888-A4CF-ED6EBA3F19B9}" type="presOf" srcId="{53A7BA4E-57DE-4BAF-B223-59D53F7920A3}" destId="{E3FFCAB2-E017-47E1-9D0D-F13B86E8C7D7}" srcOrd="0" destOrd="0" presId="urn:microsoft.com/office/officeart/2005/8/layout/orgChart1"/>
    <dgm:cxn modelId="{7574F23F-FF7D-49AF-B856-608445F092A7}" type="presOf" srcId="{3A043B78-E2F0-4C41-91B1-1580D289E685}" destId="{AF67F007-B84B-41E3-BB3A-9337DF4AFE62}" srcOrd="1" destOrd="0" presId="urn:microsoft.com/office/officeart/2005/8/layout/orgChart1"/>
    <dgm:cxn modelId="{EB70EAC4-B378-4B18-AC21-D6A7121C3264}" type="presOf" srcId="{3A043B78-E2F0-4C41-91B1-1580D289E685}" destId="{495F780E-632D-49C7-8944-6BBC347A51A1}" srcOrd="0" destOrd="0" presId="urn:microsoft.com/office/officeart/2005/8/layout/orgChart1"/>
    <dgm:cxn modelId="{71F874F8-BA89-4298-95B3-A664AF0B95D9}" type="presOf" srcId="{47FCC02A-AC20-41E2-9574-0DC8E4645AD4}" destId="{C6A4609C-92A9-4BC8-B3B5-7F9B406CC0F9}" srcOrd="0" destOrd="0" presId="urn:microsoft.com/office/officeart/2005/8/layout/orgChart1"/>
    <dgm:cxn modelId="{9000580E-5C2E-41D8-9F9F-6BA1D52A6855}" srcId="{B9016126-5F09-4FC0-B469-795AD23C5916}" destId="{B5D241D0-D8FA-402B-A0B4-1601EE4B272F}" srcOrd="0" destOrd="0" parTransId="{65774B43-9FFA-4C0D-9A58-A89EB6827EAB}" sibTransId="{17F90F05-059B-4B95-BA74-CA0586388044}"/>
    <dgm:cxn modelId="{36553534-C879-4481-81EC-1C6A71A69E33}" srcId="{B5D241D0-D8FA-402B-A0B4-1601EE4B272F}" destId="{7F535983-7BA5-444D-AE22-A2C44C591340}" srcOrd="1" destOrd="0" parTransId="{53A7BA4E-57DE-4BAF-B223-59D53F7920A3}" sibTransId="{E23F42C9-6698-41A1-91ED-1EB74BB5F91A}"/>
    <dgm:cxn modelId="{8C1451F2-F97A-4558-8857-18141C6E661C}" type="presOf" srcId="{3D65682E-3341-400A-9010-C6F7F055BC50}" destId="{C01180D9-56CE-429E-BE94-83C2B6ADE297}" srcOrd="0" destOrd="0" presId="urn:microsoft.com/office/officeart/2005/8/layout/orgChart1"/>
    <dgm:cxn modelId="{E8F6694F-3E63-45C6-B2C4-A7A664F3503D}" type="presOf" srcId="{7F535983-7BA5-444D-AE22-A2C44C591340}" destId="{153E7DDB-9819-4F3B-A44D-271EFAF2E166}" srcOrd="0" destOrd="0" presId="urn:microsoft.com/office/officeart/2005/8/layout/orgChart1"/>
    <dgm:cxn modelId="{97AA0F73-3B06-4CA7-8948-FA5D8AC975B7}" type="presOf" srcId="{B5D241D0-D8FA-402B-A0B4-1601EE4B272F}" destId="{53522683-5AC1-4595-98DB-F95D657D908B}" srcOrd="1" destOrd="0" presId="urn:microsoft.com/office/officeart/2005/8/layout/orgChart1"/>
    <dgm:cxn modelId="{B9AD04F2-253F-44A1-ADBA-9B4C13E44CF9}" type="presParOf" srcId="{742678D4-05EB-45B9-A2A0-E3F4DC5C6DFA}" destId="{063EC13F-9596-4D08-9EB2-46CB7AF999A4}" srcOrd="0" destOrd="0" presId="urn:microsoft.com/office/officeart/2005/8/layout/orgChart1"/>
    <dgm:cxn modelId="{0216096A-1EC1-4F6B-8BD3-69EA5A4B3793}" type="presParOf" srcId="{063EC13F-9596-4D08-9EB2-46CB7AF999A4}" destId="{1D139DCD-F6BF-4D77-A79A-DFC37A479AD6}" srcOrd="0" destOrd="0" presId="urn:microsoft.com/office/officeart/2005/8/layout/orgChart1"/>
    <dgm:cxn modelId="{2C05425D-FA6F-4CE5-91CB-7132390C30C9}" type="presParOf" srcId="{1D139DCD-F6BF-4D77-A79A-DFC37A479AD6}" destId="{6AE7ED3B-7BBC-4148-8C22-F2E5A0B1D7FF}" srcOrd="0" destOrd="0" presId="urn:microsoft.com/office/officeart/2005/8/layout/orgChart1"/>
    <dgm:cxn modelId="{9EBDC9CF-D5A1-46B2-9813-98C065A4663C}" type="presParOf" srcId="{1D139DCD-F6BF-4D77-A79A-DFC37A479AD6}" destId="{53522683-5AC1-4595-98DB-F95D657D908B}" srcOrd="1" destOrd="0" presId="urn:microsoft.com/office/officeart/2005/8/layout/orgChart1"/>
    <dgm:cxn modelId="{E777122F-0431-4210-9A6D-82CE6A035C98}" type="presParOf" srcId="{063EC13F-9596-4D08-9EB2-46CB7AF999A4}" destId="{67A137F4-D7EB-49E8-804B-53B7182994FE}" srcOrd="1" destOrd="0" presId="urn:microsoft.com/office/officeart/2005/8/layout/orgChart1"/>
    <dgm:cxn modelId="{41CF024A-182D-4FD6-BFF8-745C495D0BFE}" type="presParOf" srcId="{67A137F4-D7EB-49E8-804B-53B7182994FE}" destId="{C6A4609C-92A9-4BC8-B3B5-7F9B406CC0F9}" srcOrd="0" destOrd="0" presId="urn:microsoft.com/office/officeart/2005/8/layout/orgChart1"/>
    <dgm:cxn modelId="{0FF4E5C1-AF9F-4BF1-9CB1-4689EA84D030}" type="presParOf" srcId="{67A137F4-D7EB-49E8-804B-53B7182994FE}" destId="{F2DD74F1-7B95-4117-AEBF-390B9F68D5FE}" srcOrd="1" destOrd="0" presId="urn:microsoft.com/office/officeart/2005/8/layout/orgChart1"/>
    <dgm:cxn modelId="{9740389F-1720-43A6-B6E2-F5E7FCBBC5C5}" type="presParOf" srcId="{F2DD74F1-7B95-4117-AEBF-390B9F68D5FE}" destId="{ED9896CA-4EFC-4D7B-8715-B67D8FD60AB2}" srcOrd="0" destOrd="0" presId="urn:microsoft.com/office/officeart/2005/8/layout/orgChart1"/>
    <dgm:cxn modelId="{D690F4C6-B3AE-4734-9E28-7F90142ED5EA}" type="presParOf" srcId="{ED9896CA-4EFC-4D7B-8715-B67D8FD60AB2}" destId="{495F780E-632D-49C7-8944-6BBC347A51A1}" srcOrd="0" destOrd="0" presId="urn:microsoft.com/office/officeart/2005/8/layout/orgChart1"/>
    <dgm:cxn modelId="{CCCB2407-F6A1-4942-9822-87CF8DF7D46C}" type="presParOf" srcId="{ED9896CA-4EFC-4D7B-8715-B67D8FD60AB2}" destId="{AF67F007-B84B-41E3-BB3A-9337DF4AFE62}" srcOrd="1" destOrd="0" presId="urn:microsoft.com/office/officeart/2005/8/layout/orgChart1"/>
    <dgm:cxn modelId="{930B992F-A3DB-431A-AAC8-CD1A08B0957B}" type="presParOf" srcId="{F2DD74F1-7B95-4117-AEBF-390B9F68D5FE}" destId="{1D4620B2-A261-4C13-AD36-AB280FDC0396}" srcOrd="1" destOrd="0" presId="urn:microsoft.com/office/officeart/2005/8/layout/orgChart1"/>
    <dgm:cxn modelId="{EDA60A0E-CB20-43D8-9FBB-03B93B0EF41E}" type="presParOf" srcId="{F2DD74F1-7B95-4117-AEBF-390B9F68D5FE}" destId="{BAD738C1-9B79-413B-AC03-DEE235CE3AFB}" srcOrd="2" destOrd="0" presId="urn:microsoft.com/office/officeart/2005/8/layout/orgChart1"/>
    <dgm:cxn modelId="{EBFC9924-9188-4C88-BAE4-9128BF07996E}" type="presParOf" srcId="{67A137F4-D7EB-49E8-804B-53B7182994FE}" destId="{E3FFCAB2-E017-47E1-9D0D-F13B86E8C7D7}" srcOrd="2" destOrd="0" presId="urn:microsoft.com/office/officeart/2005/8/layout/orgChart1"/>
    <dgm:cxn modelId="{460E9453-421C-4C3B-8BA0-D5894B38433A}" type="presParOf" srcId="{67A137F4-D7EB-49E8-804B-53B7182994FE}" destId="{23AD335A-7938-427E-A3C2-92339F49D533}" srcOrd="3" destOrd="0" presId="urn:microsoft.com/office/officeart/2005/8/layout/orgChart1"/>
    <dgm:cxn modelId="{C770947C-D4C9-4703-BF3F-14D762139F4F}" type="presParOf" srcId="{23AD335A-7938-427E-A3C2-92339F49D533}" destId="{D4E68694-AC5C-42D3-AEBC-29FAE6756AB0}" srcOrd="0" destOrd="0" presId="urn:microsoft.com/office/officeart/2005/8/layout/orgChart1"/>
    <dgm:cxn modelId="{79CD9647-3B1A-4D17-A01F-EDC88F943F74}" type="presParOf" srcId="{D4E68694-AC5C-42D3-AEBC-29FAE6756AB0}" destId="{153E7DDB-9819-4F3B-A44D-271EFAF2E166}" srcOrd="0" destOrd="0" presId="urn:microsoft.com/office/officeart/2005/8/layout/orgChart1"/>
    <dgm:cxn modelId="{C54A4883-8BAE-4E33-B11A-BD537BF217E2}" type="presParOf" srcId="{D4E68694-AC5C-42D3-AEBC-29FAE6756AB0}" destId="{E9B3BBA0-9C1C-4CAB-BA89-B10F4EC2D9B0}" srcOrd="1" destOrd="0" presId="urn:microsoft.com/office/officeart/2005/8/layout/orgChart1"/>
    <dgm:cxn modelId="{0BC2480E-47C5-4F8F-BE2E-C830B7E3B2B8}" type="presParOf" srcId="{23AD335A-7938-427E-A3C2-92339F49D533}" destId="{C3353617-EE11-4059-B659-E837B77B0FD9}" srcOrd="1" destOrd="0" presId="urn:microsoft.com/office/officeart/2005/8/layout/orgChart1"/>
    <dgm:cxn modelId="{1999B351-EC21-4F02-8DA5-AEEB881340D3}" type="presParOf" srcId="{23AD335A-7938-427E-A3C2-92339F49D533}" destId="{988ECD78-7857-4ADF-8F85-74112FD8C3FC}" srcOrd="2" destOrd="0" presId="urn:microsoft.com/office/officeart/2005/8/layout/orgChart1"/>
    <dgm:cxn modelId="{A41E89BF-9FEE-4A0A-B891-A59F8E8CF6F2}" type="presParOf" srcId="{67A137F4-D7EB-49E8-804B-53B7182994FE}" destId="{12D31C24-B54B-4A2A-A186-A19FF6B1B2E1}" srcOrd="4" destOrd="0" presId="urn:microsoft.com/office/officeart/2005/8/layout/orgChart1"/>
    <dgm:cxn modelId="{A15D56DC-E1E2-4167-9A56-D9E9683F0712}" type="presParOf" srcId="{67A137F4-D7EB-49E8-804B-53B7182994FE}" destId="{41FEA8C0-36B0-4A21-BF6F-3C2D835C1FAC}" srcOrd="5" destOrd="0" presId="urn:microsoft.com/office/officeart/2005/8/layout/orgChart1"/>
    <dgm:cxn modelId="{C60DADF2-A462-4994-9F78-7C6BB145E853}" type="presParOf" srcId="{41FEA8C0-36B0-4A21-BF6F-3C2D835C1FAC}" destId="{94832001-2555-439C-A898-C12D3341812C}" srcOrd="0" destOrd="0" presId="urn:microsoft.com/office/officeart/2005/8/layout/orgChart1"/>
    <dgm:cxn modelId="{C6B7314D-6A94-4828-9269-CAE13F86A1DA}" type="presParOf" srcId="{94832001-2555-439C-A898-C12D3341812C}" destId="{C01180D9-56CE-429E-BE94-83C2B6ADE297}" srcOrd="0" destOrd="0" presId="urn:microsoft.com/office/officeart/2005/8/layout/orgChart1"/>
    <dgm:cxn modelId="{B38104AB-D81C-4B41-A710-17DA4FA6E84D}" type="presParOf" srcId="{94832001-2555-439C-A898-C12D3341812C}" destId="{3D2084CB-591F-4A8F-8C1E-1ACE3E733CE4}" srcOrd="1" destOrd="0" presId="urn:microsoft.com/office/officeart/2005/8/layout/orgChart1"/>
    <dgm:cxn modelId="{595E8F82-A664-4FC2-9B1F-69325949330C}" type="presParOf" srcId="{41FEA8C0-36B0-4A21-BF6F-3C2D835C1FAC}" destId="{1782436D-10C5-4B81-98AA-7568B8F048FD}" srcOrd="1" destOrd="0" presId="urn:microsoft.com/office/officeart/2005/8/layout/orgChart1"/>
    <dgm:cxn modelId="{2419491F-9535-401E-8279-5BC1B5F8A608}" type="presParOf" srcId="{41FEA8C0-36B0-4A21-BF6F-3C2D835C1FAC}" destId="{270C89EB-3941-4288-9710-C3707F2DFE8A}" srcOrd="2" destOrd="0" presId="urn:microsoft.com/office/officeart/2005/8/layout/orgChart1"/>
    <dgm:cxn modelId="{9DFA0E12-7341-4082-AF0E-8CA2D50EB4B6}" type="presParOf" srcId="{063EC13F-9596-4D08-9EB2-46CB7AF999A4}" destId="{FB6ED872-1E7A-4A29-97CE-0CB6BFAD66E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E8584BF-8CD8-4150-87EF-50FB630A78C8}"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sk-SK"/>
        </a:p>
      </dgm:t>
    </dgm:pt>
    <dgm:pt modelId="{0F8CF84E-7E56-4F32-A990-76BD6F23D52C}">
      <dgm:prSet/>
      <dgm:spPr/>
      <dgm:t>
        <a:bodyPr/>
        <a:lstStyle/>
        <a:p>
          <a:pPr rtl="0"/>
          <a:r>
            <a:rPr lang="sk-SK" i="1" dirty="0"/>
            <a:t>cieľavedome plánovať a usmerňovať svoj proces učenia sa,</a:t>
          </a:r>
          <a:endParaRPr lang="sk-SK" dirty="0"/>
        </a:p>
      </dgm:t>
    </dgm:pt>
    <dgm:pt modelId="{49B6084F-1250-42A7-A55C-48CA46E01D18}" type="parTrans" cxnId="{82A350C9-3376-46F4-96C7-DAC91728F46A}">
      <dgm:prSet/>
      <dgm:spPr/>
      <dgm:t>
        <a:bodyPr/>
        <a:lstStyle/>
        <a:p>
          <a:endParaRPr lang="sk-SK"/>
        </a:p>
      </dgm:t>
    </dgm:pt>
    <dgm:pt modelId="{D0DCB11B-5A35-4786-B1A0-423EB850DD14}" type="sibTrans" cxnId="{82A350C9-3376-46F4-96C7-DAC91728F46A}">
      <dgm:prSet/>
      <dgm:spPr/>
      <dgm:t>
        <a:bodyPr/>
        <a:lstStyle/>
        <a:p>
          <a:endParaRPr lang="sk-SK"/>
        </a:p>
      </dgm:t>
    </dgm:pt>
    <dgm:pt modelId="{85CCA3A7-BB96-433A-AF3C-C38062E209C2}">
      <dgm:prSet/>
      <dgm:spPr/>
      <dgm:t>
        <a:bodyPr/>
        <a:lstStyle/>
        <a:p>
          <a:pPr rtl="0"/>
          <a:r>
            <a:rPr lang="sk-SK" i="1" dirty="0"/>
            <a:t>hodnotiť vlastnú činnosť a výstup vlastnej práce,</a:t>
          </a:r>
          <a:endParaRPr lang="sk-SK" dirty="0"/>
        </a:p>
      </dgm:t>
    </dgm:pt>
    <dgm:pt modelId="{90346AA1-19A4-4D3A-A62E-0698D5505B24}" type="parTrans" cxnId="{4800614E-75DB-4153-9127-9DEE12492072}">
      <dgm:prSet/>
      <dgm:spPr/>
      <dgm:t>
        <a:bodyPr/>
        <a:lstStyle/>
        <a:p>
          <a:endParaRPr lang="sk-SK"/>
        </a:p>
      </dgm:t>
    </dgm:pt>
    <dgm:pt modelId="{E214DCC3-9795-4A04-BD73-E2647289A8A7}" type="sibTrans" cxnId="{4800614E-75DB-4153-9127-9DEE12492072}">
      <dgm:prSet/>
      <dgm:spPr/>
      <dgm:t>
        <a:bodyPr/>
        <a:lstStyle/>
        <a:p>
          <a:endParaRPr lang="sk-SK"/>
        </a:p>
      </dgm:t>
    </dgm:pt>
    <dgm:pt modelId="{11D01C1E-9E4D-49DD-88F2-0B8D6C9415FB}">
      <dgm:prSet/>
      <dgm:spPr/>
      <dgm:t>
        <a:bodyPr/>
        <a:lstStyle/>
        <a:p>
          <a:pPr rtl="0"/>
          <a:r>
            <a:rPr lang="sk-SK" i="1" dirty="0"/>
            <a:t>analyzovať a premietnuť proces učenia sa,</a:t>
          </a:r>
          <a:endParaRPr lang="sk-SK" dirty="0"/>
        </a:p>
      </dgm:t>
    </dgm:pt>
    <dgm:pt modelId="{77E51022-6C78-45DE-82B9-EBD046BBAC5B}" type="parTrans" cxnId="{25A88417-F4BD-47BD-86C3-C3DD773FF21F}">
      <dgm:prSet/>
      <dgm:spPr/>
      <dgm:t>
        <a:bodyPr/>
        <a:lstStyle/>
        <a:p>
          <a:endParaRPr lang="sk-SK"/>
        </a:p>
      </dgm:t>
    </dgm:pt>
    <dgm:pt modelId="{2A37DB6B-357D-4512-8545-9AC51A64E8B7}" type="sibTrans" cxnId="{25A88417-F4BD-47BD-86C3-C3DD773FF21F}">
      <dgm:prSet/>
      <dgm:spPr/>
      <dgm:t>
        <a:bodyPr/>
        <a:lstStyle/>
        <a:p>
          <a:endParaRPr lang="sk-SK"/>
        </a:p>
      </dgm:t>
    </dgm:pt>
    <dgm:pt modelId="{85928C10-89F9-46D4-952F-E949000AE9BC}">
      <dgm:prSet/>
      <dgm:spPr/>
      <dgm:t>
        <a:bodyPr/>
        <a:lstStyle/>
        <a:p>
          <a:pPr rtl="0"/>
          <a:r>
            <a:rPr lang="sk-SK" i="1"/>
            <a:t>vnútorne motivovať sám seba.</a:t>
          </a:r>
          <a:endParaRPr lang="sk-SK" dirty="0"/>
        </a:p>
      </dgm:t>
    </dgm:pt>
    <dgm:pt modelId="{C8F31713-A217-45FC-BEA7-E2BAC1F154F0}" type="parTrans" cxnId="{757B82B9-1201-4584-B607-A081179504F4}">
      <dgm:prSet/>
      <dgm:spPr/>
      <dgm:t>
        <a:bodyPr/>
        <a:lstStyle/>
        <a:p>
          <a:endParaRPr lang="sk-SK"/>
        </a:p>
      </dgm:t>
    </dgm:pt>
    <dgm:pt modelId="{4C1780BF-3836-4940-9125-63DEE984EF3F}" type="sibTrans" cxnId="{757B82B9-1201-4584-B607-A081179504F4}">
      <dgm:prSet/>
      <dgm:spPr/>
      <dgm:t>
        <a:bodyPr/>
        <a:lstStyle/>
        <a:p>
          <a:endParaRPr lang="sk-SK"/>
        </a:p>
      </dgm:t>
    </dgm:pt>
    <dgm:pt modelId="{758CB7B5-ABD8-4569-B7BA-21DAB5B65174}" type="pres">
      <dgm:prSet presAssocID="{DE8584BF-8CD8-4150-87EF-50FB630A78C8}" presName="compositeShape" presStyleCnt="0">
        <dgm:presLayoutVars>
          <dgm:dir/>
          <dgm:resizeHandles/>
        </dgm:presLayoutVars>
      </dgm:prSet>
      <dgm:spPr/>
      <dgm:t>
        <a:bodyPr/>
        <a:lstStyle/>
        <a:p>
          <a:endParaRPr lang="sk-SK"/>
        </a:p>
      </dgm:t>
    </dgm:pt>
    <dgm:pt modelId="{F72825D5-D56E-4B37-9B96-9B4F4DCE0872}" type="pres">
      <dgm:prSet presAssocID="{DE8584BF-8CD8-4150-87EF-50FB630A78C8}" presName="pyramid" presStyleLbl="node1" presStyleIdx="0" presStyleCnt="1" custScaleX="100400" custScaleY="96863" custLinFactNeighborX="-9814" custLinFactNeighborY="-1569"/>
      <dgm:spPr/>
    </dgm:pt>
    <dgm:pt modelId="{00D2616A-ABA0-41C9-B5F7-611A72FF2BC8}" type="pres">
      <dgm:prSet presAssocID="{DE8584BF-8CD8-4150-87EF-50FB630A78C8}" presName="theList" presStyleCnt="0"/>
      <dgm:spPr/>
    </dgm:pt>
    <dgm:pt modelId="{D4104855-44B9-4095-8F5D-FE4DF907BC91}" type="pres">
      <dgm:prSet presAssocID="{0F8CF84E-7E56-4F32-A990-76BD6F23D52C}" presName="aNode" presStyleLbl="fgAcc1" presStyleIdx="0" presStyleCnt="4" custLinFactY="-1242" custLinFactNeighborX="-11019" custLinFactNeighborY="-100000">
        <dgm:presLayoutVars>
          <dgm:bulletEnabled val="1"/>
        </dgm:presLayoutVars>
      </dgm:prSet>
      <dgm:spPr/>
      <dgm:t>
        <a:bodyPr/>
        <a:lstStyle/>
        <a:p>
          <a:endParaRPr lang="sk-SK"/>
        </a:p>
      </dgm:t>
    </dgm:pt>
    <dgm:pt modelId="{DD8237CA-1D74-431F-A5A5-82C4C444C4D8}" type="pres">
      <dgm:prSet presAssocID="{0F8CF84E-7E56-4F32-A990-76BD6F23D52C}" presName="aSpace" presStyleCnt="0"/>
      <dgm:spPr/>
    </dgm:pt>
    <dgm:pt modelId="{3E659EFD-E8F5-4D7B-A424-31D5CF8B0BC9}" type="pres">
      <dgm:prSet presAssocID="{85CCA3A7-BB96-433A-AF3C-C38062E209C2}" presName="aNode" presStyleLbl="fgAcc1" presStyleIdx="1" presStyleCnt="4" custLinFactNeighborX="-9307" custLinFactNeighborY="-5489">
        <dgm:presLayoutVars>
          <dgm:bulletEnabled val="1"/>
        </dgm:presLayoutVars>
      </dgm:prSet>
      <dgm:spPr/>
      <dgm:t>
        <a:bodyPr/>
        <a:lstStyle/>
        <a:p>
          <a:endParaRPr lang="sk-SK"/>
        </a:p>
      </dgm:t>
    </dgm:pt>
    <dgm:pt modelId="{86326556-0CB8-478C-933C-5537FF5B48EF}" type="pres">
      <dgm:prSet presAssocID="{85CCA3A7-BB96-433A-AF3C-C38062E209C2}" presName="aSpace" presStyleCnt="0"/>
      <dgm:spPr/>
    </dgm:pt>
    <dgm:pt modelId="{CAFD62EE-848F-4AD5-A561-D989641158CF}" type="pres">
      <dgm:prSet presAssocID="{11D01C1E-9E4D-49DD-88F2-0B8D6C9415FB}" presName="aNode" presStyleLbl="fgAcc1" presStyleIdx="2" presStyleCnt="4" custLinFactY="6991" custLinFactNeighborX="-8218" custLinFactNeighborY="100000">
        <dgm:presLayoutVars>
          <dgm:bulletEnabled val="1"/>
        </dgm:presLayoutVars>
      </dgm:prSet>
      <dgm:spPr/>
      <dgm:t>
        <a:bodyPr/>
        <a:lstStyle/>
        <a:p>
          <a:endParaRPr lang="sk-SK"/>
        </a:p>
      </dgm:t>
    </dgm:pt>
    <dgm:pt modelId="{3E725A97-53F2-41E4-80C1-7440B1DFEAD8}" type="pres">
      <dgm:prSet presAssocID="{11D01C1E-9E4D-49DD-88F2-0B8D6C9415FB}" presName="aSpace" presStyleCnt="0"/>
      <dgm:spPr/>
    </dgm:pt>
    <dgm:pt modelId="{15AC6D6D-79FC-4B55-BA9D-8EE01CB061DE}" type="pres">
      <dgm:prSet presAssocID="{85928C10-89F9-46D4-952F-E949000AE9BC}" presName="aNode" presStyleLbl="fgAcc1" presStyleIdx="3" presStyleCnt="4" custLinFactY="23816" custLinFactNeighborX="-5774" custLinFactNeighborY="100000">
        <dgm:presLayoutVars>
          <dgm:bulletEnabled val="1"/>
        </dgm:presLayoutVars>
      </dgm:prSet>
      <dgm:spPr/>
      <dgm:t>
        <a:bodyPr/>
        <a:lstStyle/>
        <a:p>
          <a:endParaRPr lang="sk-SK"/>
        </a:p>
      </dgm:t>
    </dgm:pt>
    <dgm:pt modelId="{46857E26-23F0-4864-9C75-B47CA124A222}" type="pres">
      <dgm:prSet presAssocID="{85928C10-89F9-46D4-952F-E949000AE9BC}" presName="aSpace" presStyleCnt="0"/>
      <dgm:spPr/>
    </dgm:pt>
  </dgm:ptLst>
  <dgm:cxnLst>
    <dgm:cxn modelId="{25A88417-F4BD-47BD-86C3-C3DD773FF21F}" srcId="{DE8584BF-8CD8-4150-87EF-50FB630A78C8}" destId="{11D01C1E-9E4D-49DD-88F2-0B8D6C9415FB}" srcOrd="2" destOrd="0" parTransId="{77E51022-6C78-45DE-82B9-EBD046BBAC5B}" sibTransId="{2A37DB6B-357D-4512-8545-9AC51A64E8B7}"/>
    <dgm:cxn modelId="{B5B0C316-FEBF-4E8D-B7AB-89986F35ECD7}" type="presOf" srcId="{0F8CF84E-7E56-4F32-A990-76BD6F23D52C}" destId="{D4104855-44B9-4095-8F5D-FE4DF907BC91}" srcOrd="0" destOrd="0" presId="urn:microsoft.com/office/officeart/2005/8/layout/pyramid2"/>
    <dgm:cxn modelId="{E9FA0C03-FDAC-491B-B7DF-1BC43E763C66}" type="presOf" srcId="{85928C10-89F9-46D4-952F-E949000AE9BC}" destId="{15AC6D6D-79FC-4B55-BA9D-8EE01CB061DE}" srcOrd="0" destOrd="0" presId="urn:microsoft.com/office/officeart/2005/8/layout/pyramid2"/>
    <dgm:cxn modelId="{8B4EA448-2AFD-413B-947D-0277406F59E1}" type="presOf" srcId="{DE8584BF-8CD8-4150-87EF-50FB630A78C8}" destId="{758CB7B5-ABD8-4569-B7BA-21DAB5B65174}" srcOrd="0" destOrd="0" presId="urn:microsoft.com/office/officeart/2005/8/layout/pyramid2"/>
    <dgm:cxn modelId="{DE901086-FB80-4A3D-A044-3698D4CC2F10}" type="presOf" srcId="{11D01C1E-9E4D-49DD-88F2-0B8D6C9415FB}" destId="{CAFD62EE-848F-4AD5-A561-D989641158CF}" srcOrd="0" destOrd="0" presId="urn:microsoft.com/office/officeart/2005/8/layout/pyramid2"/>
    <dgm:cxn modelId="{C6368551-1D36-4B47-BD35-FAFC8FD6F58E}" type="presOf" srcId="{85CCA3A7-BB96-433A-AF3C-C38062E209C2}" destId="{3E659EFD-E8F5-4D7B-A424-31D5CF8B0BC9}" srcOrd="0" destOrd="0" presId="urn:microsoft.com/office/officeart/2005/8/layout/pyramid2"/>
    <dgm:cxn modelId="{4800614E-75DB-4153-9127-9DEE12492072}" srcId="{DE8584BF-8CD8-4150-87EF-50FB630A78C8}" destId="{85CCA3A7-BB96-433A-AF3C-C38062E209C2}" srcOrd="1" destOrd="0" parTransId="{90346AA1-19A4-4D3A-A62E-0698D5505B24}" sibTransId="{E214DCC3-9795-4A04-BD73-E2647289A8A7}"/>
    <dgm:cxn modelId="{82A350C9-3376-46F4-96C7-DAC91728F46A}" srcId="{DE8584BF-8CD8-4150-87EF-50FB630A78C8}" destId="{0F8CF84E-7E56-4F32-A990-76BD6F23D52C}" srcOrd="0" destOrd="0" parTransId="{49B6084F-1250-42A7-A55C-48CA46E01D18}" sibTransId="{D0DCB11B-5A35-4786-B1A0-423EB850DD14}"/>
    <dgm:cxn modelId="{757B82B9-1201-4584-B607-A081179504F4}" srcId="{DE8584BF-8CD8-4150-87EF-50FB630A78C8}" destId="{85928C10-89F9-46D4-952F-E949000AE9BC}" srcOrd="3" destOrd="0" parTransId="{C8F31713-A217-45FC-BEA7-E2BAC1F154F0}" sibTransId="{4C1780BF-3836-4940-9125-63DEE984EF3F}"/>
    <dgm:cxn modelId="{A0F923AA-DEEE-484A-B617-DC0FE6C9FD46}" type="presParOf" srcId="{758CB7B5-ABD8-4569-B7BA-21DAB5B65174}" destId="{F72825D5-D56E-4B37-9B96-9B4F4DCE0872}" srcOrd="0" destOrd="0" presId="urn:microsoft.com/office/officeart/2005/8/layout/pyramid2"/>
    <dgm:cxn modelId="{2A796399-C883-4588-9F3E-DF76C9E87849}" type="presParOf" srcId="{758CB7B5-ABD8-4569-B7BA-21DAB5B65174}" destId="{00D2616A-ABA0-41C9-B5F7-611A72FF2BC8}" srcOrd="1" destOrd="0" presId="urn:microsoft.com/office/officeart/2005/8/layout/pyramid2"/>
    <dgm:cxn modelId="{8D5862A2-9038-4557-8EE4-BFB27B72A290}" type="presParOf" srcId="{00D2616A-ABA0-41C9-B5F7-611A72FF2BC8}" destId="{D4104855-44B9-4095-8F5D-FE4DF907BC91}" srcOrd="0" destOrd="0" presId="urn:microsoft.com/office/officeart/2005/8/layout/pyramid2"/>
    <dgm:cxn modelId="{751BA7A6-9730-485D-AFB1-0788F77CB50D}" type="presParOf" srcId="{00D2616A-ABA0-41C9-B5F7-611A72FF2BC8}" destId="{DD8237CA-1D74-431F-A5A5-82C4C444C4D8}" srcOrd="1" destOrd="0" presId="urn:microsoft.com/office/officeart/2005/8/layout/pyramid2"/>
    <dgm:cxn modelId="{713DEA88-1FCA-4C4B-8EA0-1AE42F01DC5B}" type="presParOf" srcId="{00D2616A-ABA0-41C9-B5F7-611A72FF2BC8}" destId="{3E659EFD-E8F5-4D7B-A424-31D5CF8B0BC9}" srcOrd="2" destOrd="0" presId="urn:microsoft.com/office/officeart/2005/8/layout/pyramid2"/>
    <dgm:cxn modelId="{3BB5FC12-7271-4E1B-9C7D-82E7EA30BD54}" type="presParOf" srcId="{00D2616A-ABA0-41C9-B5F7-611A72FF2BC8}" destId="{86326556-0CB8-478C-933C-5537FF5B48EF}" srcOrd="3" destOrd="0" presId="urn:microsoft.com/office/officeart/2005/8/layout/pyramid2"/>
    <dgm:cxn modelId="{06D2B08D-DA6E-4630-AFE1-7FC7D4ED7328}" type="presParOf" srcId="{00D2616A-ABA0-41C9-B5F7-611A72FF2BC8}" destId="{CAFD62EE-848F-4AD5-A561-D989641158CF}" srcOrd="4" destOrd="0" presId="urn:microsoft.com/office/officeart/2005/8/layout/pyramid2"/>
    <dgm:cxn modelId="{4E3B4A48-4C56-445A-BE35-AD85EAF687CF}" type="presParOf" srcId="{00D2616A-ABA0-41C9-B5F7-611A72FF2BC8}" destId="{3E725A97-53F2-41E4-80C1-7440B1DFEAD8}" srcOrd="5" destOrd="0" presId="urn:microsoft.com/office/officeart/2005/8/layout/pyramid2"/>
    <dgm:cxn modelId="{A5402C1B-B5CC-4785-AE77-CC45417E9127}" type="presParOf" srcId="{00D2616A-ABA0-41C9-B5F7-611A72FF2BC8}" destId="{15AC6D6D-79FC-4B55-BA9D-8EE01CB061DE}" srcOrd="6" destOrd="0" presId="urn:microsoft.com/office/officeart/2005/8/layout/pyramid2"/>
    <dgm:cxn modelId="{7464C545-CECF-4331-8494-762CF2BC6BFB}" type="presParOf" srcId="{00D2616A-ABA0-41C9-B5F7-611A72FF2BC8}" destId="{46857E26-23F0-4864-9C75-B47CA124A222}"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E8584BF-8CD8-4150-87EF-50FB630A78C8}"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sk-SK"/>
        </a:p>
      </dgm:t>
    </dgm:pt>
    <dgm:pt modelId="{0F8CF84E-7E56-4F32-A990-76BD6F23D52C}">
      <dgm:prSet custT="1"/>
      <dgm:spPr/>
      <dgm:t>
        <a:bodyPr/>
        <a:lstStyle/>
        <a:p>
          <a:pPr rtl="0"/>
          <a:r>
            <a:rPr lang="sk-SK" sz="1400" i="1" dirty="0"/>
            <a:t>plánovaním učebných cieľov zámerne usmerňovať proces učenia,</a:t>
          </a:r>
        </a:p>
      </dgm:t>
    </dgm:pt>
    <dgm:pt modelId="{49B6084F-1250-42A7-A55C-48CA46E01D18}" type="parTrans" cxnId="{82A350C9-3376-46F4-96C7-DAC91728F46A}">
      <dgm:prSet/>
      <dgm:spPr/>
      <dgm:t>
        <a:bodyPr/>
        <a:lstStyle/>
        <a:p>
          <a:endParaRPr lang="sk-SK"/>
        </a:p>
      </dgm:t>
    </dgm:pt>
    <dgm:pt modelId="{D0DCB11B-5A35-4786-B1A0-423EB850DD14}" type="sibTrans" cxnId="{82A350C9-3376-46F4-96C7-DAC91728F46A}">
      <dgm:prSet/>
      <dgm:spPr/>
      <dgm:t>
        <a:bodyPr/>
        <a:lstStyle/>
        <a:p>
          <a:endParaRPr lang="sk-SK"/>
        </a:p>
      </dgm:t>
    </dgm:pt>
    <dgm:pt modelId="{85CCA3A7-BB96-433A-AF3C-C38062E209C2}">
      <dgm:prSet custT="1"/>
      <dgm:spPr/>
      <dgm:t>
        <a:bodyPr/>
        <a:lstStyle/>
        <a:p>
          <a:pPr rtl="0"/>
          <a:r>
            <a:rPr lang="sk-SK" sz="1400" i="1" dirty="0"/>
            <a:t>spolupracovať so žiakmi v procese učenia,</a:t>
          </a:r>
        </a:p>
      </dgm:t>
    </dgm:pt>
    <dgm:pt modelId="{90346AA1-19A4-4D3A-A62E-0698D5505B24}" type="parTrans" cxnId="{4800614E-75DB-4153-9127-9DEE12492072}">
      <dgm:prSet/>
      <dgm:spPr/>
      <dgm:t>
        <a:bodyPr/>
        <a:lstStyle/>
        <a:p>
          <a:endParaRPr lang="sk-SK"/>
        </a:p>
      </dgm:t>
    </dgm:pt>
    <dgm:pt modelId="{E214DCC3-9795-4A04-BD73-E2647289A8A7}" type="sibTrans" cxnId="{4800614E-75DB-4153-9127-9DEE12492072}">
      <dgm:prSet/>
      <dgm:spPr/>
      <dgm:t>
        <a:bodyPr/>
        <a:lstStyle/>
        <a:p>
          <a:endParaRPr lang="sk-SK"/>
        </a:p>
      </dgm:t>
    </dgm:pt>
    <dgm:pt modelId="{11D01C1E-9E4D-49DD-88F2-0B8D6C9415FB}">
      <dgm:prSet custT="1"/>
      <dgm:spPr/>
      <dgm:t>
        <a:bodyPr/>
        <a:lstStyle/>
        <a:p>
          <a:pPr rtl="0"/>
          <a:r>
            <a:rPr lang="sk-SK" sz="1400" i="1" dirty="0"/>
            <a:t>diagnostikovať žiakovu úroveň učenia</a:t>
          </a:r>
          <a:r>
            <a:rPr lang="sk-SK" sz="1200" i="1" dirty="0"/>
            <a:t>,</a:t>
          </a:r>
        </a:p>
        <a:p>
          <a:pPr rtl="0"/>
          <a:endParaRPr lang="sk-SK" sz="1200" dirty="0"/>
        </a:p>
      </dgm:t>
    </dgm:pt>
    <dgm:pt modelId="{77E51022-6C78-45DE-82B9-EBD046BBAC5B}" type="parTrans" cxnId="{25A88417-F4BD-47BD-86C3-C3DD773FF21F}">
      <dgm:prSet/>
      <dgm:spPr/>
      <dgm:t>
        <a:bodyPr/>
        <a:lstStyle/>
        <a:p>
          <a:endParaRPr lang="sk-SK"/>
        </a:p>
      </dgm:t>
    </dgm:pt>
    <dgm:pt modelId="{2A37DB6B-357D-4512-8545-9AC51A64E8B7}" type="sibTrans" cxnId="{25A88417-F4BD-47BD-86C3-C3DD773FF21F}">
      <dgm:prSet/>
      <dgm:spPr/>
      <dgm:t>
        <a:bodyPr/>
        <a:lstStyle/>
        <a:p>
          <a:endParaRPr lang="sk-SK"/>
        </a:p>
      </dgm:t>
    </dgm:pt>
    <dgm:pt modelId="{85928C10-89F9-46D4-952F-E949000AE9BC}">
      <dgm:prSet custT="1"/>
      <dgm:spPr/>
      <dgm:t>
        <a:bodyPr/>
        <a:lstStyle/>
        <a:p>
          <a:pPr rtl="0"/>
          <a:r>
            <a:rPr lang="sk-SK" sz="1400" i="1" dirty="0"/>
            <a:t>posúdiť adekvátnosť vyučovacej stratégie.</a:t>
          </a:r>
        </a:p>
      </dgm:t>
    </dgm:pt>
    <dgm:pt modelId="{C8F31713-A217-45FC-BEA7-E2BAC1F154F0}" type="parTrans" cxnId="{757B82B9-1201-4584-B607-A081179504F4}">
      <dgm:prSet/>
      <dgm:spPr/>
      <dgm:t>
        <a:bodyPr/>
        <a:lstStyle/>
        <a:p>
          <a:endParaRPr lang="sk-SK"/>
        </a:p>
      </dgm:t>
    </dgm:pt>
    <dgm:pt modelId="{4C1780BF-3836-4940-9125-63DEE984EF3F}" type="sibTrans" cxnId="{757B82B9-1201-4584-B607-A081179504F4}">
      <dgm:prSet/>
      <dgm:spPr/>
      <dgm:t>
        <a:bodyPr/>
        <a:lstStyle/>
        <a:p>
          <a:endParaRPr lang="sk-SK"/>
        </a:p>
      </dgm:t>
    </dgm:pt>
    <dgm:pt modelId="{758CB7B5-ABD8-4569-B7BA-21DAB5B65174}" type="pres">
      <dgm:prSet presAssocID="{DE8584BF-8CD8-4150-87EF-50FB630A78C8}" presName="compositeShape" presStyleCnt="0">
        <dgm:presLayoutVars>
          <dgm:dir/>
          <dgm:resizeHandles/>
        </dgm:presLayoutVars>
      </dgm:prSet>
      <dgm:spPr/>
      <dgm:t>
        <a:bodyPr/>
        <a:lstStyle/>
        <a:p>
          <a:endParaRPr lang="sk-SK"/>
        </a:p>
      </dgm:t>
    </dgm:pt>
    <dgm:pt modelId="{F72825D5-D56E-4B37-9B96-9B4F4DCE0872}" type="pres">
      <dgm:prSet presAssocID="{DE8584BF-8CD8-4150-87EF-50FB630A78C8}" presName="pyramid" presStyleLbl="node1" presStyleIdx="0" presStyleCnt="1" custScaleX="100400" custScaleY="96863" custLinFactNeighborX="-9814" custLinFactNeighborY="-1569"/>
      <dgm:spPr/>
    </dgm:pt>
    <dgm:pt modelId="{00D2616A-ABA0-41C9-B5F7-611A72FF2BC8}" type="pres">
      <dgm:prSet presAssocID="{DE8584BF-8CD8-4150-87EF-50FB630A78C8}" presName="theList" presStyleCnt="0"/>
      <dgm:spPr/>
    </dgm:pt>
    <dgm:pt modelId="{D4104855-44B9-4095-8F5D-FE4DF907BC91}" type="pres">
      <dgm:prSet presAssocID="{0F8CF84E-7E56-4F32-A990-76BD6F23D52C}" presName="aNode" presStyleLbl="fgAcc1" presStyleIdx="0" presStyleCnt="4" custScaleX="115291" custLinFactY="-4999" custLinFactNeighborX="5074" custLinFactNeighborY="-100000">
        <dgm:presLayoutVars>
          <dgm:bulletEnabled val="1"/>
        </dgm:presLayoutVars>
      </dgm:prSet>
      <dgm:spPr/>
      <dgm:t>
        <a:bodyPr/>
        <a:lstStyle/>
        <a:p>
          <a:endParaRPr lang="sk-SK"/>
        </a:p>
      </dgm:t>
    </dgm:pt>
    <dgm:pt modelId="{DD8237CA-1D74-431F-A5A5-82C4C444C4D8}" type="pres">
      <dgm:prSet presAssocID="{0F8CF84E-7E56-4F32-A990-76BD6F23D52C}" presName="aSpace" presStyleCnt="0"/>
      <dgm:spPr/>
    </dgm:pt>
    <dgm:pt modelId="{3E659EFD-E8F5-4D7B-A424-31D5CF8B0BC9}" type="pres">
      <dgm:prSet presAssocID="{85CCA3A7-BB96-433A-AF3C-C38062E209C2}" presName="aNode" presStyleLbl="fgAcc1" presStyleIdx="1" presStyleCnt="4" custScaleX="115595" custLinFactNeighborX="6101" custLinFactNeighborY="-5489">
        <dgm:presLayoutVars>
          <dgm:bulletEnabled val="1"/>
        </dgm:presLayoutVars>
      </dgm:prSet>
      <dgm:spPr/>
      <dgm:t>
        <a:bodyPr/>
        <a:lstStyle/>
        <a:p>
          <a:endParaRPr lang="sk-SK"/>
        </a:p>
      </dgm:t>
    </dgm:pt>
    <dgm:pt modelId="{86326556-0CB8-478C-933C-5537FF5B48EF}" type="pres">
      <dgm:prSet presAssocID="{85CCA3A7-BB96-433A-AF3C-C38062E209C2}" presName="aSpace" presStyleCnt="0"/>
      <dgm:spPr/>
    </dgm:pt>
    <dgm:pt modelId="{CAFD62EE-848F-4AD5-A561-D989641158CF}" type="pres">
      <dgm:prSet presAssocID="{11D01C1E-9E4D-49DD-88F2-0B8D6C9415FB}" presName="aNode" presStyleLbl="fgAcc1" presStyleIdx="2" presStyleCnt="4" custScaleX="112200" custLinFactY="9734" custLinFactNeighborX="8962" custLinFactNeighborY="100000">
        <dgm:presLayoutVars>
          <dgm:bulletEnabled val="1"/>
        </dgm:presLayoutVars>
      </dgm:prSet>
      <dgm:spPr/>
      <dgm:t>
        <a:bodyPr/>
        <a:lstStyle/>
        <a:p>
          <a:endParaRPr lang="sk-SK"/>
        </a:p>
      </dgm:t>
    </dgm:pt>
    <dgm:pt modelId="{3E725A97-53F2-41E4-80C1-7440B1DFEAD8}" type="pres">
      <dgm:prSet presAssocID="{11D01C1E-9E4D-49DD-88F2-0B8D6C9415FB}" presName="aSpace" presStyleCnt="0"/>
      <dgm:spPr/>
    </dgm:pt>
    <dgm:pt modelId="{15AC6D6D-79FC-4B55-BA9D-8EE01CB061DE}" type="pres">
      <dgm:prSet presAssocID="{85928C10-89F9-46D4-952F-E949000AE9BC}" presName="aNode" presStyleLbl="fgAcc1" presStyleIdx="3" presStyleCnt="4" custScaleX="117584" custLinFactY="25068" custLinFactNeighborX="10445" custLinFactNeighborY="100000">
        <dgm:presLayoutVars>
          <dgm:bulletEnabled val="1"/>
        </dgm:presLayoutVars>
      </dgm:prSet>
      <dgm:spPr/>
      <dgm:t>
        <a:bodyPr/>
        <a:lstStyle/>
        <a:p>
          <a:endParaRPr lang="sk-SK"/>
        </a:p>
      </dgm:t>
    </dgm:pt>
    <dgm:pt modelId="{46857E26-23F0-4864-9C75-B47CA124A222}" type="pres">
      <dgm:prSet presAssocID="{85928C10-89F9-46D4-952F-E949000AE9BC}" presName="aSpace" presStyleCnt="0"/>
      <dgm:spPr/>
    </dgm:pt>
  </dgm:ptLst>
  <dgm:cxnLst>
    <dgm:cxn modelId="{25A88417-F4BD-47BD-86C3-C3DD773FF21F}" srcId="{DE8584BF-8CD8-4150-87EF-50FB630A78C8}" destId="{11D01C1E-9E4D-49DD-88F2-0B8D6C9415FB}" srcOrd="2" destOrd="0" parTransId="{77E51022-6C78-45DE-82B9-EBD046BBAC5B}" sibTransId="{2A37DB6B-357D-4512-8545-9AC51A64E8B7}"/>
    <dgm:cxn modelId="{B5B0C316-FEBF-4E8D-B7AB-89986F35ECD7}" type="presOf" srcId="{0F8CF84E-7E56-4F32-A990-76BD6F23D52C}" destId="{D4104855-44B9-4095-8F5D-FE4DF907BC91}" srcOrd="0" destOrd="0" presId="urn:microsoft.com/office/officeart/2005/8/layout/pyramid2"/>
    <dgm:cxn modelId="{E9FA0C03-FDAC-491B-B7DF-1BC43E763C66}" type="presOf" srcId="{85928C10-89F9-46D4-952F-E949000AE9BC}" destId="{15AC6D6D-79FC-4B55-BA9D-8EE01CB061DE}" srcOrd="0" destOrd="0" presId="urn:microsoft.com/office/officeart/2005/8/layout/pyramid2"/>
    <dgm:cxn modelId="{8B4EA448-2AFD-413B-947D-0277406F59E1}" type="presOf" srcId="{DE8584BF-8CD8-4150-87EF-50FB630A78C8}" destId="{758CB7B5-ABD8-4569-B7BA-21DAB5B65174}" srcOrd="0" destOrd="0" presId="urn:microsoft.com/office/officeart/2005/8/layout/pyramid2"/>
    <dgm:cxn modelId="{DE901086-FB80-4A3D-A044-3698D4CC2F10}" type="presOf" srcId="{11D01C1E-9E4D-49DD-88F2-0B8D6C9415FB}" destId="{CAFD62EE-848F-4AD5-A561-D989641158CF}" srcOrd="0" destOrd="0" presId="urn:microsoft.com/office/officeart/2005/8/layout/pyramid2"/>
    <dgm:cxn modelId="{C6368551-1D36-4B47-BD35-FAFC8FD6F58E}" type="presOf" srcId="{85CCA3A7-BB96-433A-AF3C-C38062E209C2}" destId="{3E659EFD-E8F5-4D7B-A424-31D5CF8B0BC9}" srcOrd="0" destOrd="0" presId="urn:microsoft.com/office/officeart/2005/8/layout/pyramid2"/>
    <dgm:cxn modelId="{4800614E-75DB-4153-9127-9DEE12492072}" srcId="{DE8584BF-8CD8-4150-87EF-50FB630A78C8}" destId="{85CCA3A7-BB96-433A-AF3C-C38062E209C2}" srcOrd="1" destOrd="0" parTransId="{90346AA1-19A4-4D3A-A62E-0698D5505B24}" sibTransId="{E214DCC3-9795-4A04-BD73-E2647289A8A7}"/>
    <dgm:cxn modelId="{82A350C9-3376-46F4-96C7-DAC91728F46A}" srcId="{DE8584BF-8CD8-4150-87EF-50FB630A78C8}" destId="{0F8CF84E-7E56-4F32-A990-76BD6F23D52C}" srcOrd="0" destOrd="0" parTransId="{49B6084F-1250-42A7-A55C-48CA46E01D18}" sibTransId="{D0DCB11B-5A35-4786-B1A0-423EB850DD14}"/>
    <dgm:cxn modelId="{757B82B9-1201-4584-B607-A081179504F4}" srcId="{DE8584BF-8CD8-4150-87EF-50FB630A78C8}" destId="{85928C10-89F9-46D4-952F-E949000AE9BC}" srcOrd="3" destOrd="0" parTransId="{C8F31713-A217-45FC-BEA7-E2BAC1F154F0}" sibTransId="{4C1780BF-3836-4940-9125-63DEE984EF3F}"/>
    <dgm:cxn modelId="{A0F923AA-DEEE-484A-B617-DC0FE6C9FD46}" type="presParOf" srcId="{758CB7B5-ABD8-4569-B7BA-21DAB5B65174}" destId="{F72825D5-D56E-4B37-9B96-9B4F4DCE0872}" srcOrd="0" destOrd="0" presId="urn:microsoft.com/office/officeart/2005/8/layout/pyramid2"/>
    <dgm:cxn modelId="{2A796399-C883-4588-9F3E-DF76C9E87849}" type="presParOf" srcId="{758CB7B5-ABD8-4569-B7BA-21DAB5B65174}" destId="{00D2616A-ABA0-41C9-B5F7-611A72FF2BC8}" srcOrd="1" destOrd="0" presId="urn:microsoft.com/office/officeart/2005/8/layout/pyramid2"/>
    <dgm:cxn modelId="{8D5862A2-9038-4557-8EE4-BFB27B72A290}" type="presParOf" srcId="{00D2616A-ABA0-41C9-B5F7-611A72FF2BC8}" destId="{D4104855-44B9-4095-8F5D-FE4DF907BC91}" srcOrd="0" destOrd="0" presId="urn:microsoft.com/office/officeart/2005/8/layout/pyramid2"/>
    <dgm:cxn modelId="{751BA7A6-9730-485D-AFB1-0788F77CB50D}" type="presParOf" srcId="{00D2616A-ABA0-41C9-B5F7-611A72FF2BC8}" destId="{DD8237CA-1D74-431F-A5A5-82C4C444C4D8}" srcOrd="1" destOrd="0" presId="urn:microsoft.com/office/officeart/2005/8/layout/pyramid2"/>
    <dgm:cxn modelId="{713DEA88-1FCA-4C4B-8EA0-1AE42F01DC5B}" type="presParOf" srcId="{00D2616A-ABA0-41C9-B5F7-611A72FF2BC8}" destId="{3E659EFD-E8F5-4D7B-A424-31D5CF8B0BC9}" srcOrd="2" destOrd="0" presId="urn:microsoft.com/office/officeart/2005/8/layout/pyramid2"/>
    <dgm:cxn modelId="{3BB5FC12-7271-4E1B-9C7D-82E7EA30BD54}" type="presParOf" srcId="{00D2616A-ABA0-41C9-B5F7-611A72FF2BC8}" destId="{86326556-0CB8-478C-933C-5537FF5B48EF}" srcOrd="3" destOrd="0" presId="urn:microsoft.com/office/officeart/2005/8/layout/pyramid2"/>
    <dgm:cxn modelId="{06D2B08D-DA6E-4630-AFE1-7FC7D4ED7328}" type="presParOf" srcId="{00D2616A-ABA0-41C9-B5F7-611A72FF2BC8}" destId="{CAFD62EE-848F-4AD5-A561-D989641158CF}" srcOrd="4" destOrd="0" presId="urn:microsoft.com/office/officeart/2005/8/layout/pyramid2"/>
    <dgm:cxn modelId="{4E3B4A48-4C56-445A-BE35-AD85EAF687CF}" type="presParOf" srcId="{00D2616A-ABA0-41C9-B5F7-611A72FF2BC8}" destId="{3E725A97-53F2-41E4-80C1-7440B1DFEAD8}" srcOrd="5" destOrd="0" presId="urn:microsoft.com/office/officeart/2005/8/layout/pyramid2"/>
    <dgm:cxn modelId="{A5402C1B-B5CC-4785-AE77-CC45417E9127}" type="presParOf" srcId="{00D2616A-ABA0-41C9-B5F7-611A72FF2BC8}" destId="{15AC6D6D-79FC-4B55-BA9D-8EE01CB061DE}" srcOrd="6" destOrd="0" presId="urn:microsoft.com/office/officeart/2005/8/layout/pyramid2"/>
    <dgm:cxn modelId="{7464C545-CECF-4331-8494-762CF2BC6BFB}" type="presParOf" srcId="{00D2616A-ABA0-41C9-B5F7-611A72FF2BC8}" destId="{46857E26-23F0-4864-9C75-B47CA124A222}" srcOrd="7" destOrd="0" presId="urn:microsoft.com/office/officeart/2005/8/layout/pyramid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pPr algn="l"/>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19C83C09-58D8-42FB-B912-F6E85D8B3F32}">
      <dgm:prSet custT="1"/>
      <dgm:spPr/>
      <dgm:t>
        <a:bodyPr/>
        <a:lstStyle/>
        <a:p>
          <a:pPr algn="l"/>
          <a:endParaRPr lang="sk-SK" sz="1600" dirty="0"/>
        </a:p>
      </dgm:t>
    </dgm:pt>
    <dgm:pt modelId="{250671A7-46CE-4D71-9CB1-276BDC83449E}" type="parTrans" cxnId="{E6CD1D14-EA48-47AB-8066-5927E9495A9B}">
      <dgm:prSet/>
      <dgm:spPr/>
      <dgm:t>
        <a:bodyPr/>
        <a:lstStyle/>
        <a:p>
          <a:endParaRPr lang="sk-SK"/>
        </a:p>
      </dgm:t>
    </dgm:pt>
    <dgm:pt modelId="{178FE55E-2F7A-4620-B321-03E8983DDC5D}" type="sibTrans" cxnId="{E6CD1D14-EA48-47AB-8066-5927E9495A9B}">
      <dgm:prSet/>
      <dgm:spPr/>
      <dgm:t>
        <a:bodyPr/>
        <a:lstStyle/>
        <a:p>
          <a:endParaRPr lang="sk-SK"/>
        </a:p>
      </dgm:t>
    </dgm:pt>
    <dgm:pt modelId="{B0ED529E-E6F3-4EC7-BF3A-A8D36A15BA04}">
      <dgm:prSet custT="1"/>
      <dgm:spPr/>
      <dgm:t>
        <a:bodyPr/>
        <a:lstStyle/>
        <a:p>
          <a:pPr algn="just"/>
          <a:r>
            <a:rPr lang="sk-SK" sz="2400" dirty="0"/>
            <a:t>rozvíjanie občianskych kompetencií motivovaním žiakov k </a:t>
          </a:r>
          <a:r>
            <a:rPr lang="sk-SK" sz="2400" dirty="0" smtClean="0"/>
            <a:t>vysloveniu </a:t>
          </a:r>
          <a:r>
            <a:rPr lang="sk-SK" sz="2400" dirty="0" smtClean="0">
              <a:solidFill>
                <a:schemeClr val="tx1"/>
              </a:solidFill>
            </a:rPr>
            <a:t>názoru/postoja napr. na základné humanistické hodnoty, ľudsko-právne témy, vývoj verejného a kultúrneho života, problematiku životného prostredia, prezentovali vzťah k tradíciám a k hodnotám svojho národa/iných národov, jeho zdôvodneniu, zlepšenie argumentačných schopností žiakov vytváraním </a:t>
          </a:r>
          <a:r>
            <a:rPr lang="sk-SK" sz="2400" dirty="0">
              <a:solidFill>
                <a:schemeClr val="tx1"/>
              </a:solidFill>
            </a:rPr>
            <a:t>príležitosti na aktívne počúvanie a </a:t>
          </a:r>
          <a:r>
            <a:rPr lang="sk-SK" sz="2400" dirty="0" smtClean="0">
              <a:solidFill>
                <a:schemeClr val="tx1"/>
              </a:solidFill>
            </a:rPr>
            <a:t>diskusiu</a:t>
          </a:r>
          <a:endParaRPr lang="sk-SK" sz="2400" dirty="0">
            <a:solidFill>
              <a:schemeClr val="tx1"/>
            </a:solidFill>
          </a:endParaRPr>
        </a:p>
      </dgm:t>
    </dgm:pt>
    <dgm:pt modelId="{F9706EAE-92D0-48E9-8D69-9AF75D25A752}" type="parTrans" cxnId="{F56708AB-0482-46F0-9E3A-05759E4B64E5}">
      <dgm:prSet/>
      <dgm:spPr/>
      <dgm:t>
        <a:bodyPr/>
        <a:lstStyle/>
        <a:p>
          <a:endParaRPr lang="sk-SK"/>
        </a:p>
      </dgm:t>
    </dgm:pt>
    <dgm:pt modelId="{BB485C5F-4FD6-49A9-ACB4-D3F8559DAF53}" type="sibTrans" cxnId="{F56708AB-0482-46F0-9E3A-05759E4B64E5}">
      <dgm:prSet/>
      <dgm:spPr/>
      <dgm:t>
        <a:bodyPr/>
        <a:lstStyle/>
        <a:p>
          <a:endParaRPr lang="sk-SK"/>
        </a:p>
      </dgm:t>
    </dgm:pt>
    <dgm:pt modelId="{994C4931-F0C4-4471-A745-0CA3E38E9FFB}">
      <dgm:prSet custT="1"/>
      <dgm:spPr/>
      <dgm:t>
        <a:bodyPr/>
        <a:lstStyle/>
        <a:p>
          <a:pPr algn="just"/>
          <a:r>
            <a:rPr lang="sk-SK" sz="2400" dirty="0"/>
            <a:t>uplatňovanie </a:t>
          </a:r>
          <a:r>
            <a:rPr lang="sk-SK" sz="2400" dirty="0" err="1"/>
            <a:t>formatívneho</a:t>
          </a:r>
          <a:r>
            <a:rPr lang="sk-SK" sz="2400" dirty="0"/>
            <a:t> hodnotenia ako nástroja pre zlepšenie výkonu žiakov regulovaním svojich postupov v učení.</a:t>
          </a:r>
        </a:p>
      </dgm:t>
    </dgm:pt>
    <dgm:pt modelId="{B1DDE5E3-2391-4AE2-BBF3-0AC05F3B6BEE}" type="parTrans" cxnId="{273FB059-26A8-4320-A3EB-6E395552D8C8}">
      <dgm:prSet/>
      <dgm:spPr/>
      <dgm:t>
        <a:bodyPr/>
        <a:lstStyle/>
        <a:p>
          <a:endParaRPr lang="sk-SK"/>
        </a:p>
      </dgm:t>
    </dgm:pt>
    <dgm:pt modelId="{E1A2CD3B-BAF9-48F0-A4AD-ACC077385A7F}" type="sibTrans" cxnId="{273FB059-26A8-4320-A3EB-6E395552D8C8}">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4319" custLinFactNeighborY="1597">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dgm:presLayoutVars>
          <dgm:bulletEnabled val="1"/>
        </dgm:presLayoutVars>
      </dgm:prSet>
      <dgm:spPr/>
      <dgm:t>
        <a:bodyPr/>
        <a:lstStyle/>
        <a:p>
          <a:endParaRPr lang="sk-SK"/>
        </a:p>
      </dgm:t>
    </dgm:pt>
  </dgm:ptLst>
  <dgm:cxnLst>
    <dgm:cxn modelId="{F43F8148-5721-4E33-A209-53CEB750EC23}" type="presOf" srcId="{448BD675-8830-4946-81D1-D5733BBA4E5F}" destId="{E2EFFE7A-23B9-4274-837C-988B3447767D}" srcOrd="0" destOrd="0" presId="urn:microsoft.com/office/officeart/2005/8/layout/vList5"/>
    <dgm:cxn modelId="{ED2B7677-BEB0-4130-8A7B-FE227E733B8F}" srcId="{74018B88-0235-4AD9-84C2-D0C7C0B6529B}" destId="{066068C3-8598-40FA-8842-A8451B9094F3}" srcOrd="4" destOrd="0" parTransId="{51CC6478-87C7-46C6-8460-2C55930269AF}" sibTransId="{448C66AC-4E6B-4156-B79A-0743AF316456}"/>
    <dgm:cxn modelId="{48437B03-1F1D-4F0E-8992-F09367539027}" type="presOf" srcId="{066068C3-8598-40FA-8842-A8451B9094F3}" destId="{E2EFFE7A-23B9-4274-837C-988B3447767D}" srcOrd="0" destOrd="4"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20AB10B3-1BDA-4A42-B927-B80EDCA73C43}" type="presOf" srcId="{19C83C09-58D8-42FB-B912-F6E85D8B3F32}" destId="{E2EFFE7A-23B9-4274-837C-988B3447767D}" srcOrd="0" destOrd="3" presId="urn:microsoft.com/office/officeart/2005/8/layout/vList5"/>
    <dgm:cxn modelId="{E6CD1D14-EA48-47AB-8066-5927E9495A9B}" srcId="{74018B88-0235-4AD9-84C2-D0C7C0B6529B}" destId="{19C83C09-58D8-42FB-B912-F6E85D8B3F32}" srcOrd="3" destOrd="0" parTransId="{250671A7-46CE-4D71-9CB1-276BDC83449E}" sibTransId="{178FE55E-2F7A-4620-B321-03E8983DDC5D}"/>
    <dgm:cxn modelId="{2D10EF12-745E-4AAC-92B8-99DA18E0F6B5}" type="presOf" srcId="{B6E92737-532B-4CED-AB53-F2917EEBB8D3}" destId="{BBC72140-E735-4CBC-93C9-DD740AF3443F}" srcOrd="0" destOrd="0" presId="urn:microsoft.com/office/officeart/2005/8/layout/vList5"/>
    <dgm:cxn modelId="{311DEF2A-2300-4997-AB99-7CD9606B2BE0}" type="presOf" srcId="{B0ED529E-E6F3-4EC7-BF3A-A8D36A15BA04}" destId="{E2EFFE7A-23B9-4274-837C-988B3447767D}" srcOrd="0" destOrd="1" presId="urn:microsoft.com/office/officeart/2005/8/layout/vList5"/>
    <dgm:cxn modelId="{273FB059-26A8-4320-A3EB-6E395552D8C8}" srcId="{74018B88-0235-4AD9-84C2-D0C7C0B6529B}" destId="{994C4931-F0C4-4471-A745-0CA3E38E9FFB}" srcOrd="2" destOrd="0" parTransId="{B1DDE5E3-2391-4AE2-BBF3-0AC05F3B6BEE}" sibTransId="{E1A2CD3B-BAF9-48F0-A4AD-ACC077385A7F}"/>
    <dgm:cxn modelId="{F56708AB-0482-46F0-9E3A-05759E4B64E5}" srcId="{74018B88-0235-4AD9-84C2-D0C7C0B6529B}" destId="{B0ED529E-E6F3-4EC7-BF3A-A8D36A15BA04}" srcOrd="1" destOrd="0" parTransId="{F9706EAE-92D0-48E9-8D69-9AF75D25A752}" sibTransId="{BB485C5F-4FD6-49A9-ACB4-D3F8559DAF53}"/>
    <dgm:cxn modelId="{7F656190-2CCC-4C2C-9C18-DD1141B35165}" type="presOf" srcId="{994C4931-F0C4-4471-A745-0CA3E38E9FFB}" destId="{E2EFFE7A-23B9-4274-837C-988B3447767D}" srcOrd="0" destOrd="2" presId="urn:microsoft.com/office/officeart/2005/8/layout/vList5"/>
    <dgm:cxn modelId="{6EE3F0B3-D8B9-45A9-B651-DEB159C0199D}" type="presOf" srcId="{74018B88-0235-4AD9-84C2-D0C7C0B6529B}" destId="{89D6BC8E-33A9-43C2-AD1D-8A03FD5EAD0F}" srcOrd="0" destOrd="0" presId="urn:microsoft.com/office/officeart/2005/8/layout/vList5"/>
    <dgm:cxn modelId="{41B9260F-916E-4B54-8550-F00B9B6B5534}" srcId="{74018B88-0235-4AD9-84C2-D0C7C0B6529B}" destId="{448BD675-8830-4946-81D1-D5733BBA4E5F}" srcOrd="0" destOrd="0" parTransId="{25E39EF2-BAAA-443D-B331-B8ED1B8993E0}" sibTransId="{EF8A7D5E-F223-44B7-B759-E0FD3D6741BC}"/>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CA5E09E-A660-4BFE-AF60-33E20FED965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sk-SK"/>
        </a:p>
      </dgm:t>
    </dgm:pt>
    <dgm:pt modelId="{0BB912E4-261B-43E4-8493-F7BA8B7B6F32}">
      <dgm:prSet phldrT="[Text]" custT="1"/>
      <dgm:spPr/>
      <dgm:t>
        <a:bodyPr/>
        <a:lstStyle/>
        <a:p>
          <a:r>
            <a:rPr lang="sk-SK" sz="4000" dirty="0" err="1">
              <a:solidFill>
                <a:schemeClr val="tx1"/>
              </a:solidFill>
            </a:rPr>
            <a:t>Formatívne</a:t>
          </a:r>
          <a:r>
            <a:rPr lang="sk-SK" sz="4000" dirty="0">
              <a:solidFill>
                <a:schemeClr val="tx1"/>
              </a:solidFill>
            </a:rPr>
            <a:t> hodnotenie</a:t>
          </a:r>
        </a:p>
      </dgm:t>
    </dgm:pt>
    <dgm:pt modelId="{24EA7429-014D-4F97-ABB4-E2F643B8088E}" type="parTrans" cxnId="{66E49338-2AC4-442E-93B0-9AD0A44140AC}">
      <dgm:prSet/>
      <dgm:spPr/>
      <dgm:t>
        <a:bodyPr/>
        <a:lstStyle/>
        <a:p>
          <a:endParaRPr lang="sk-SK"/>
        </a:p>
      </dgm:t>
    </dgm:pt>
    <dgm:pt modelId="{6F98E82A-DF32-45D8-B49E-D696D6565E56}" type="sibTrans" cxnId="{66E49338-2AC4-442E-93B0-9AD0A44140AC}">
      <dgm:prSet/>
      <dgm:spPr/>
      <dgm:t>
        <a:bodyPr/>
        <a:lstStyle/>
        <a:p>
          <a:endParaRPr lang="sk-SK"/>
        </a:p>
      </dgm:t>
    </dgm:pt>
    <dgm:pt modelId="{948E77EE-503A-4759-99C8-E1BF3C01C626}">
      <dgm:prSet phldrT="[Text]" custT="1"/>
      <dgm:spPr/>
      <dgm:t>
        <a:bodyPr/>
        <a:lstStyle/>
        <a:p>
          <a:r>
            <a:rPr lang="sk-SK" sz="2400" dirty="0">
              <a:solidFill>
                <a:schemeClr val="tx1"/>
              </a:solidFill>
            </a:rPr>
            <a:t>Plánovaný a nepretržitý proces.</a:t>
          </a:r>
        </a:p>
      </dgm:t>
    </dgm:pt>
    <dgm:pt modelId="{D25558E4-7495-428B-9F42-D47FB36E7302}" type="parTrans" cxnId="{5D708B28-313E-4BF2-B304-6C3ED25DCA86}">
      <dgm:prSet/>
      <dgm:spPr/>
      <dgm:t>
        <a:bodyPr/>
        <a:lstStyle/>
        <a:p>
          <a:endParaRPr lang="sk-SK"/>
        </a:p>
      </dgm:t>
    </dgm:pt>
    <dgm:pt modelId="{D5BA0148-C550-468E-BE76-427F2321A372}" type="sibTrans" cxnId="{5D708B28-313E-4BF2-B304-6C3ED25DCA86}">
      <dgm:prSet/>
      <dgm:spPr/>
      <dgm:t>
        <a:bodyPr/>
        <a:lstStyle/>
        <a:p>
          <a:endParaRPr lang="sk-SK"/>
        </a:p>
      </dgm:t>
    </dgm:pt>
    <dgm:pt modelId="{8302E0E5-A5C1-43F1-83EC-B2138879EC76}">
      <dgm:prSet phldrT="[Text]" custT="1"/>
      <dgm:spPr/>
      <dgm:t>
        <a:bodyPr/>
        <a:lstStyle/>
        <a:p>
          <a:r>
            <a:rPr lang="sk-SK" sz="2400" dirty="0">
              <a:solidFill>
                <a:schemeClr val="tx1"/>
              </a:solidFill>
            </a:rPr>
            <a:t>Technika na pomoc žiakom optimalizovať ich učenie.</a:t>
          </a:r>
        </a:p>
      </dgm:t>
    </dgm:pt>
    <dgm:pt modelId="{CAEDABBA-5E14-4588-84AD-D75B68588FCB}" type="parTrans" cxnId="{7AEE214F-4213-4685-8509-DDA3E8FA49FF}">
      <dgm:prSet/>
      <dgm:spPr/>
      <dgm:t>
        <a:bodyPr/>
        <a:lstStyle/>
        <a:p>
          <a:endParaRPr lang="sk-SK"/>
        </a:p>
      </dgm:t>
    </dgm:pt>
    <dgm:pt modelId="{59137F3C-B223-458C-A6B3-0673FC4BE5E6}" type="sibTrans" cxnId="{7AEE214F-4213-4685-8509-DDA3E8FA49FF}">
      <dgm:prSet/>
      <dgm:spPr/>
      <dgm:t>
        <a:bodyPr/>
        <a:lstStyle/>
        <a:p>
          <a:endParaRPr lang="sk-SK"/>
        </a:p>
      </dgm:t>
    </dgm:pt>
    <dgm:pt modelId="{78D09B96-6B20-4B67-9C8E-DD71BBEB8BC4}">
      <dgm:prSet phldrT="[Text]" custT="1"/>
      <dgm:spPr/>
      <dgm:t>
        <a:bodyPr/>
        <a:lstStyle/>
        <a:p>
          <a:r>
            <a:rPr lang="sk-SK" sz="2400" dirty="0">
              <a:solidFill>
                <a:schemeClr val="tx1"/>
              </a:solidFill>
            </a:rPr>
            <a:t>Súbor činností zameraných na získanie spätnej väzby – informácií ohľadom pokroku a rozvoja žiaka, ktoré vedú k zlepšeniu jeho vzdelávacích výsledkov.</a:t>
          </a:r>
        </a:p>
      </dgm:t>
    </dgm:pt>
    <dgm:pt modelId="{8053DFC4-862C-41CB-85D8-0004E96E7A09}" type="parTrans" cxnId="{2EDE4A51-D915-4C18-96F3-172E5EF5AEEB}">
      <dgm:prSet/>
      <dgm:spPr/>
      <dgm:t>
        <a:bodyPr/>
        <a:lstStyle/>
        <a:p>
          <a:endParaRPr lang="sk-SK"/>
        </a:p>
      </dgm:t>
    </dgm:pt>
    <dgm:pt modelId="{19C20076-98BA-4C01-9BEF-4F8E8FCC989D}" type="sibTrans" cxnId="{2EDE4A51-D915-4C18-96F3-172E5EF5AEEB}">
      <dgm:prSet/>
      <dgm:spPr/>
      <dgm:t>
        <a:bodyPr/>
        <a:lstStyle/>
        <a:p>
          <a:endParaRPr lang="sk-SK"/>
        </a:p>
      </dgm:t>
    </dgm:pt>
    <dgm:pt modelId="{CDC3C6E6-AC8D-4D1D-964A-3C7B341EB7DE}">
      <dgm:prSet phldrT="[Text]" custT="1"/>
      <dgm:spPr/>
      <dgm:t>
        <a:bodyPr/>
        <a:lstStyle/>
        <a:p>
          <a:r>
            <a:rPr lang="sk-SK" sz="2400" dirty="0">
              <a:solidFill>
                <a:schemeClr val="tx1"/>
              </a:solidFill>
            </a:rPr>
            <a:t>Hodnotenie zamerané na možnosti zlepšenia sa učenia žiaka </a:t>
          </a:r>
          <a:r>
            <a:rPr lang="sk-SK" sz="2400" dirty="0" smtClean="0">
              <a:solidFill>
                <a:schemeClr val="tx1"/>
              </a:solidFill>
            </a:rPr>
            <a:t>nie </a:t>
          </a:r>
          <a:r>
            <a:rPr lang="sk-SK" sz="2400" dirty="0">
              <a:solidFill>
                <a:schemeClr val="tx1"/>
              </a:solidFill>
            </a:rPr>
            <a:t>na meranie výkonu známkou.</a:t>
          </a:r>
        </a:p>
      </dgm:t>
    </dgm:pt>
    <dgm:pt modelId="{38ECDEA8-C62D-457B-8C89-95A7D7ADB392}" type="parTrans" cxnId="{E24365DC-EC59-44AC-B55F-EC0D3F20855A}">
      <dgm:prSet/>
      <dgm:spPr/>
      <dgm:t>
        <a:bodyPr/>
        <a:lstStyle/>
        <a:p>
          <a:endParaRPr lang="sk-SK"/>
        </a:p>
      </dgm:t>
    </dgm:pt>
    <dgm:pt modelId="{A16271BC-4516-4823-B5E0-47840BA49A2E}" type="sibTrans" cxnId="{E24365DC-EC59-44AC-B55F-EC0D3F20855A}">
      <dgm:prSet/>
      <dgm:spPr/>
      <dgm:t>
        <a:bodyPr/>
        <a:lstStyle/>
        <a:p>
          <a:endParaRPr lang="sk-SK"/>
        </a:p>
      </dgm:t>
    </dgm:pt>
    <dgm:pt modelId="{853C90D7-F04E-4ABC-83F4-5257219828F3}" type="pres">
      <dgm:prSet presAssocID="{5CA5E09E-A660-4BFE-AF60-33E20FED9653}" presName="Name0" presStyleCnt="0">
        <dgm:presLayoutVars>
          <dgm:chPref val="1"/>
          <dgm:dir/>
          <dgm:animOne val="branch"/>
          <dgm:animLvl val="lvl"/>
          <dgm:resizeHandles val="exact"/>
        </dgm:presLayoutVars>
      </dgm:prSet>
      <dgm:spPr/>
      <dgm:t>
        <a:bodyPr/>
        <a:lstStyle/>
        <a:p>
          <a:endParaRPr lang="sk-SK"/>
        </a:p>
      </dgm:t>
    </dgm:pt>
    <dgm:pt modelId="{0DF534A1-5696-4278-A0D1-5737160BF091}" type="pres">
      <dgm:prSet presAssocID="{0BB912E4-261B-43E4-8493-F7BA8B7B6F32}" presName="root1" presStyleCnt="0"/>
      <dgm:spPr/>
    </dgm:pt>
    <dgm:pt modelId="{149AB201-6B13-49CF-8B22-5AF072595636}" type="pres">
      <dgm:prSet presAssocID="{0BB912E4-261B-43E4-8493-F7BA8B7B6F32}" presName="LevelOneTextNode" presStyleLbl="node0" presStyleIdx="0" presStyleCnt="1">
        <dgm:presLayoutVars>
          <dgm:chPref val="3"/>
        </dgm:presLayoutVars>
      </dgm:prSet>
      <dgm:spPr/>
      <dgm:t>
        <a:bodyPr/>
        <a:lstStyle/>
        <a:p>
          <a:endParaRPr lang="sk-SK"/>
        </a:p>
      </dgm:t>
    </dgm:pt>
    <dgm:pt modelId="{00C824D5-1137-4C29-AE91-CA0E78AF2920}" type="pres">
      <dgm:prSet presAssocID="{0BB912E4-261B-43E4-8493-F7BA8B7B6F32}" presName="level2hierChild" presStyleCnt="0"/>
      <dgm:spPr/>
    </dgm:pt>
    <dgm:pt modelId="{11A9AE0F-3F29-48C8-A05A-096C3D2DE84F}" type="pres">
      <dgm:prSet presAssocID="{D25558E4-7495-428B-9F42-D47FB36E7302}" presName="conn2-1" presStyleLbl="parChTrans1D2" presStyleIdx="0" presStyleCnt="4"/>
      <dgm:spPr/>
      <dgm:t>
        <a:bodyPr/>
        <a:lstStyle/>
        <a:p>
          <a:endParaRPr lang="sk-SK"/>
        </a:p>
      </dgm:t>
    </dgm:pt>
    <dgm:pt modelId="{2B27044E-EF16-4481-8BE4-D5318B71489B}" type="pres">
      <dgm:prSet presAssocID="{D25558E4-7495-428B-9F42-D47FB36E7302}" presName="connTx" presStyleLbl="parChTrans1D2" presStyleIdx="0" presStyleCnt="4"/>
      <dgm:spPr/>
      <dgm:t>
        <a:bodyPr/>
        <a:lstStyle/>
        <a:p>
          <a:endParaRPr lang="sk-SK"/>
        </a:p>
      </dgm:t>
    </dgm:pt>
    <dgm:pt modelId="{2B62C5D6-F7B0-454C-9E8E-291424591444}" type="pres">
      <dgm:prSet presAssocID="{948E77EE-503A-4759-99C8-E1BF3C01C626}" presName="root2" presStyleCnt="0"/>
      <dgm:spPr/>
    </dgm:pt>
    <dgm:pt modelId="{089D3027-CC2D-4829-AA5B-5DB46AF74776}" type="pres">
      <dgm:prSet presAssocID="{948E77EE-503A-4759-99C8-E1BF3C01C626}" presName="LevelTwoTextNode" presStyleLbl="node2" presStyleIdx="0" presStyleCnt="4" custScaleX="180519">
        <dgm:presLayoutVars>
          <dgm:chPref val="3"/>
        </dgm:presLayoutVars>
      </dgm:prSet>
      <dgm:spPr/>
      <dgm:t>
        <a:bodyPr/>
        <a:lstStyle/>
        <a:p>
          <a:endParaRPr lang="sk-SK"/>
        </a:p>
      </dgm:t>
    </dgm:pt>
    <dgm:pt modelId="{5796A215-F49F-4BE7-8BB9-E43330ECA091}" type="pres">
      <dgm:prSet presAssocID="{948E77EE-503A-4759-99C8-E1BF3C01C626}" presName="level3hierChild" presStyleCnt="0"/>
      <dgm:spPr/>
    </dgm:pt>
    <dgm:pt modelId="{F0819691-DB8D-481A-B2BD-82258993AD24}" type="pres">
      <dgm:prSet presAssocID="{CAEDABBA-5E14-4588-84AD-D75B68588FCB}" presName="conn2-1" presStyleLbl="parChTrans1D2" presStyleIdx="1" presStyleCnt="4"/>
      <dgm:spPr/>
      <dgm:t>
        <a:bodyPr/>
        <a:lstStyle/>
        <a:p>
          <a:endParaRPr lang="sk-SK"/>
        </a:p>
      </dgm:t>
    </dgm:pt>
    <dgm:pt modelId="{C905803F-61A2-417D-A814-E89DB8FF1E86}" type="pres">
      <dgm:prSet presAssocID="{CAEDABBA-5E14-4588-84AD-D75B68588FCB}" presName="connTx" presStyleLbl="parChTrans1D2" presStyleIdx="1" presStyleCnt="4"/>
      <dgm:spPr/>
      <dgm:t>
        <a:bodyPr/>
        <a:lstStyle/>
        <a:p>
          <a:endParaRPr lang="sk-SK"/>
        </a:p>
      </dgm:t>
    </dgm:pt>
    <dgm:pt modelId="{1E5CC79B-AC60-4207-891E-49FA054BFE9B}" type="pres">
      <dgm:prSet presAssocID="{8302E0E5-A5C1-43F1-83EC-B2138879EC76}" presName="root2" presStyleCnt="0"/>
      <dgm:spPr/>
    </dgm:pt>
    <dgm:pt modelId="{8FBAE6B4-8FFB-4A27-B7F6-5F2308AFDC6D}" type="pres">
      <dgm:prSet presAssocID="{8302E0E5-A5C1-43F1-83EC-B2138879EC76}" presName="LevelTwoTextNode" presStyleLbl="node2" presStyleIdx="1" presStyleCnt="4" custScaleX="180040">
        <dgm:presLayoutVars>
          <dgm:chPref val="3"/>
        </dgm:presLayoutVars>
      </dgm:prSet>
      <dgm:spPr/>
      <dgm:t>
        <a:bodyPr/>
        <a:lstStyle/>
        <a:p>
          <a:endParaRPr lang="sk-SK"/>
        </a:p>
      </dgm:t>
    </dgm:pt>
    <dgm:pt modelId="{1973D484-0322-4198-B8EA-7F34497807AD}" type="pres">
      <dgm:prSet presAssocID="{8302E0E5-A5C1-43F1-83EC-B2138879EC76}" presName="level3hierChild" presStyleCnt="0"/>
      <dgm:spPr/>
    </dgm:pt>
    <dgm:pt modelId="{8CA6B175-69EC-4BD3-B29D-5AB3FC45C357}" type="pres">
      <dgm:prSet presAssocID="{8053DFC4-862C-41CB-85D8-0004E96E7A09}" presName="conn2-1" presStyleLbl="parChTrans1D2" presStyleIdx="2" presStyleCnt="4"/>
      <dgm:spPr/>
      <dgm:t>
        <a:bodyPr/>
        <a:lstStyle/>
        <a:p>
          <a:endParaRPr lang="sk-SK"/>
        </a:p>
      </dgm:t>
    </dgm:pt>
    <dgm:pt modelId="{0E1AFFC2-E75A-4760-A880-94A28B1A6A09}" type="pres">
      <dgm:prSet presAssocID="{8053DFC4-862C-41CB-85D8-0004E96E7A09}" presName="connTx" presStyleLbl="parChTrans1D2" presStyleIdx="2" presStyleCnt="4"/>
      <dgm:spPr/>
      <dgm:t>
        <a:bodyPr/>
        <a:lstStyle/>
        <a:p>
          <a:endParaRPr lang="sk-SK"/>
        </a:p>
      </dgm:t>
    </dgm:pt>
    <dgm:pt modelId="{23421109-7F6B-4D91-B1C6-6F4325C1225A}" type="pres">
      <dgm:prSet presAssocID="{78D09B96-6B20-4B67-9C8E-DD71BBEB8BC4}" presName="root2" presStyleCnt="0"/>
      <dgm:spPr/>
    </dgm:pt>
    <dgm:pt modelId="{60FC06BB-ED1D-42FC-8B21-29554A067CD8}" type="pres">
      <dgm:prSet presAssocID="{78D09B96-6B20-4B67-9C8E-DD71BBEB8BC4}" presName="LevelTwoTextNode" presStyleLbl="node2" presStyleIdx="2" presStyleCnt="4" custScaleX="179082" custLinFactNeighborX="959" custLinFactNeighborY="-786">
        <dgm:presLayoutVars>
          <dgm:chPref val="3"/>
        </dgm:presLayoutVars>
      </dgm:prSet>
      <dgm:spPr/>
      <dgm:t>
        <a:bodyPr/>
        <a:lstStyle/>
        <a:p>
          <a:endParaRPr lang="sk-SK"/>
        </a:p>
      </dgm:t>
    </dgm:pt>
    <dgm:pt modelId="{190CAE90-3A3B-4916-89E0-3A5075551D07}" type="pres">
      <dgm:prSet presAssocID="{78D09B96-6B20-4B67-9C8E-DD71BBEB8BC4}" presName="level3hierChild" presStyleCnt="0"/>
      <dgm:spPr/>
    </dgm:pt>
    <dgm:pt modelId="{570328AC-1AB6-452C-974E-9CB55915B748}" type="pres">
      <dgm:prSet presAssocID="{38ECDEA8-C62D-457B-8C89-95A7D7ADB392}" presName="conn2-1" presStyleLbl="parChTrans1D2" presStyleIdx="3" presStyleCnt="4"/>
      <dgm:spPr/>
      <dgm:t>
        <a:bodyPr/>
        <a:lstStyle/>
        <a:p>
          <a:endParaRPr lang="sk-SK"/>
        </a:p>
      </dgm:t>
    </dgm:pt>
    <dgm:pt modelId="{FB8C7AD0-80A6-4602-BB15-69B670E7FAE7}" type="pres">
      <dgm:prSet presAssocID="{38ECDEA8-C62D-457B-8C89-95A7D7ADB392}" presName="connTx" presStyleLbl="parChTrans1D2" presStyleIdx="3" presStyleCnt="4"/>
      <dgm:spPr/>
      <dgm:t>
        <a:bodyPr/>
        <a:lstStyle/>
        <a:p>
          <a:endParaRPr lang="sk-SK"/>
        </a:p>
      </dgm:t>
    </dgm:pt>
    <dgm:pt modelId="{54584521-1F24-4897-AB4E-420DC3878636}" type="pres">
      <dgm:prSet presAssocID="{CDC3C6E6-AC8D-4D1D-964A-3C7B341EB7DE}" presName="root2" presStyleCnt="0"/>
      <dgm:spPr/>
    </dgm:pt>
    <dgm:pt modelId="{D7C34B8E-7DD4-407F-9B04-011036E2C188}" type="pres">
      <dgm:prSet presAssocID="{CDC3C6E6-AC8D-4D1D-964A-3C7B341EB7DE}" presName="LevelTwoTextNode" presStyleLbl="node2" presStyleIdx="3" presStyleCnt="4" custScaleX="180815">
        <dgm:presLayoutVars>
          <dgm:chPref val="3"/>
        </dgm:presLayoutVars>
      </dgm:prSet>
      <dgm:spPr/>
      <dgm:t>
        <a:bodyPr/>
        <a:lstStyle/>
        <a:p>
          <a:endParaRPr lang="sk-SK"/>
        </a:p>
      </dgm:t>
    </dgm:pt>
    <dgm:pt modelId="{EBD3AC9F-F4C7-4A18-B1D0-6E6381CE51F5}" type="pres">
      <dgm:prSet presAssocID="{CDC3C6E6-AC8D-4D1D-964A-3C7B341EB7DE}" presName="level3hierChild" presStyleCnt="0"/>
      <dgm:spPr/>
    </dgm:pt>
  </dgm:ptLst>
  <dgm:cxnLst>
    <dgm:cxn modelId="{20F31B18-7872-4C2D-BEE9-7646E038FE53}" type="presOf" srcId="{8053DFC4-862C-41CB-85D8-0004E96E7A09}" destId="{0E1AFFC2-E75A-4760-A880-94A28B1A6A09}" srcOrd="1" destOrd="0" presId="urn:microsoft.com/office/officeart/2008/layout/HorizontalMultiLevelHierarchy"/>
    <dgm:cxn modelId="{F9AC52CF-4D5B-401B-B653-5845F0A89637}" type="presOf" srcId="{D25558E4-7495-428B-9F42-D47FB36E7302}" destId="{2B27044E-EF16-4481-8BE4-D5318B71489B}" srcOrd="1" destOrd="0" presId="urn:microsoft.com/office/officeart/2008/layout/HorizontalMultiLevelHierarchy"/>
    <dgm:cxn modelId="{4C6389D8-98FE-42BA-9C67-354E26E6E9FB}" type="presOf" srcId="{CAEDABBA-5E14-4588-84AD-D75B68588FCB}" destId="{F0819691-DB8D-481A-B2BD-82258993AD24}" srcOrd="0" destOrd="0" presId="urn:microsoft.com/office/officeart/2008/layout/HorizontalMultiLevelHierarchy"/>
    <dgm:cxn modelId="{C77E5280-0E77-406B-A3CF-A2CD49D3639A}" type="presOf" srcId="{0BB912E4-261B-43E4-8493-F7BA8B7B6F32}" destId="{149AB201-6B13-49CF-8B22-5AF072595636}" srcOrd="0" destOrd="0" presId="urn:microsoft.com/office/officeart/2008/layout/HorizontalMultiLevelHierarchy"/>
    <dgm:cxn modelId="{5D708B28-313E-4BF2-B304-6C3ED25DCA86}" srcId="{0BB912E4-261B-43E4-8493-F7BA8B7B6F32}" destId="{948E77EE-503A-4759-99C8-E1BF3C01C626}" srcOrd="0" destOrd="0" parTransId="{D25558E4-7495-428B-9F42-D47FB36E7302}" sibTransId="{D5BA0148-C550-468E-BE76-427F2321A372}"/>
    <dgm:cxn modelId="{B54288F4-EFDB-4B39-9F1F-4F967DDB3512}" type="presOf" srcId="{CAEDABBA-5E14-4588-84AD-D75B68588FCB}" destId="{C905803F-61A2-417D-A814-E89DB8FF1E86}" srcOrd="1" destOrd="0" presId="urn:microsoft.com/office/officeart/2008/layout/HorizontalMultiLevelHierarchy"/>
    <dgm:cxn modelId="{DD0E5D4B-0D77-4001-ADB8-0DBDFCBBBA9B}" type="presOf" srcId="{38ECDEA8-C62D-457B-8C89-95A7D7ADB392}" destId="{FB8C7AD0-80A6-4602-BB15-69B670E7FAE7}" srcOrd="1" destOrd="0" presId="urn:microsoft.com/office/officeart/2008/layout/HorizontalMultiLevelHierarchy"/>
    <dgm:cxn modelId="{7B3FF77F-3BCD-49C8-B34D-17EB6DC09DA6}" type="presOf" srcId="{948E77EE-503A-4759-99C8-E1BF3C01C626}" destId="{089D3027-CC2D-4829-AA5B-5DB46AF74776}" srcOrd="0" destOrd="0" presId="urn:microsoft.com/office/officeart/2008/layout/HorizontalMultiLevelHierarchy"/>
    <dgm:cxn modelId="{470EC2F4-1C24-4A48-AAF8-F4E20B13FC04}" type="presOf" srcId="{5CA5E09E-A660-4BFE-AF60-33E20FED9653}" destId="{853C90D7-F04E-4ABC-83F4-5257219828F3}" srcOrd="0" destOrd="0" presId="urn:microsoft.com/office/officeart/2008/layout/HorizontalMultiLevelHierarchy"/>
    <dgm:cxn modelId="{55D69A39-F951-4CCA-AEAE-F07CC0D30E9F}" type="presOf" srcId="{D25558E4-7495-428B-9F42-D47FB36E7302}" destId="{11A9AE0F-3F29-48C8-A05A-096C3D2DE84F}" srcOrd="0" destOrd="0" presId="urn:microsoft.com/office/officeart/2008/layout/HorizontalMultiLevelHierarchy"/>
    <dgm:cxn modelId="{729D091E-DFC9-4E69-95F8-63A8E8BDD882}" type="presOf" srcId="{8053DFC4-862C-41CB-85D8-0004E96E7A09}" destId="{8CA6B175-69EC-4BD3-B29D-5AB3FC45C357}" srcOrd="0" destOrd="0" presId="urn:microsoft.com/office/officeart/2008/layout/HorizontalMultiLevelHierarchy"/>
    <dgm:cxn modelId="{E24365DC-EC59-44AC-B55F-EC0D3F20855A}" srcId="{0BB912E4-261B-43E4-8493-F7BA8B7B6F32}" destId="{CDC3C6E6-AC8D-4D1D-964A-3C7B341EB7DE}" srcOrd="3" destOrd="0" parTransId="{38ECDEA8-C62D-457B-8C89-95A7D7ADB392}" sibTransId="{A16271BC-4516-4823-B5E0-47840BA49A2E}"/>
    <dgm:cxn modelId="{66E49338-2AC4-442E-93B0-9AD0A44140AC}" srcId="{5CA5E09E-A660-4BFE-AF60-33E20FED9653}" destId="{0BB912E4-261B-43E4-8493-F7BA8B7B6F32}" srcOrd="0" destOrd="0" parTransId="{24EA7429-014D-4F97-ABB4-E2F643B8088E}" sibTransId="{6F98E82A-DF32-45D8-B49E-D696D6565E56}"/>
    <dgm:cxn modelId="{7AEE214F-4213-4685-8509-DDA3E8FA49FF}" srcId="{0BB912E4-261B-43E4-8493-F7BA8B7B6F32}" destId="{8302E0E5-A5C1-43F1-83EC-B2138879EC76}" srcOrd="1" destOrd="0" parTransId="{CAEDABBA-5E14-4588-84AD-D75B68588FCB}" sibTransId="{59137F3C-B223-458C-A6B3-0673FC4BE5E6}"/>
    <dgm:cxn modelId="{E526AE37-DBF4-4AE9-8C43-E3431D212AC0}" type="presOf" srcId="{38ECDEA8-C62D-457B-8C89-95A7D7ADB392}" destId="{570328AC-1AB6-452C-974E-9CB55915B748}" srcOrd="0" destOrd="0" presId="urn:microsoft.com/office/officeart/2008/layout/HorizontalMultiLevelHierarchy"/>
    <dgm:cxn modelId="{9026D3C8-DEE1-45D2-9CD4-3F14D229382C}" type="presOf" srcId="{78D09B96-6B20-4B67-9C8E-DD71BBEB8BC4}" destId="{60FC06BB-ED1D-42FC-8B21-29554A067CD8}" srcOrd="0" destOrd="0" presId="urn:microsoft.com/office/officeart/2008/layout/HorizontalMultiLevelHierarchy"/>
    <dgm:cxn modelId="{A84F701F-BD2A-4721-BDC9-6769EB639967}" type="presOf" srcId="{8302E0E5-A5C1-43F1-83EC-B2138879EC76}" destId="{8FBAE6B4-8FFB-4A27-B7F6-5F2308AFDC6D}" srcOrd="0" destOrd="0" presId="urn:microsoft.com/office/officeart/2008/layout/HorizontalMultiLevelHierarchy"/>
    <dgm:cxn modelId="{A7787027-8000-4956-AB5A-BD603A0CF4F3}" type="presOf" srcId="{CDC3C6E6-AC8D-4D1D-964A-3C7B341EB7DE}" destId="{D7C34B8E-7DD4-407F-9B04-011036E2C188}" srcOrd="0" destOrd="0" presId="urn:microsoft.com/office/officeart/2008/layout/HorizontalMultiLevelHierarchy"/>
    <dgm:cxn modelId="{2EDE4A51-D915-4C18-96F3-172E5EF5AEEB}" srcId="{0BB912E4-261B-43E4-8493-F7BA8B7B6F32}" destId="{78D09B96-6B20-4B67-9C8E-DD71BBEB8BC4}" srcOrd="2" destOrd="0" parTransId="{8053DFC4-862C-41CB-85D8-0004E96E7A09}" sibTransId="{19C20076-98BA-4C01-9BEF-4F8E8FCC989D}"/>
    <dgm:cxn modelId="{19E06CCA-CD50-402F-8ABF-472A5C959865}" type="presParOf" srcId="{853C90D7-F04E-4ABC-83F4-5257219828F3}" destId="{0DF534A1-5696-4278-A0D1-5737160BF091}" srcOrd="0" destOrd="0" presId="urn:microsoft.com/office/officeart/2008/layout/HorizontalMultiLevelHierarchy"/>
    <dgm:cxn modelId="{407205D1-F6E6-42DD-AA32-89D38AE5F128}" type="presParOf" srcId="{0DF534A1-5696-4278-A0D1-5737160BF091}" destId="{149AB201-6B13-49CF-8B22-5AF072595636}" srcOrd="0" destOrd="0" presId="urn:microsoft.com/office/officeart/2008/layout/HorizontalMultiLevelHierarchy"/>
    <dgm:cxn modelId="{44EDC5B4-EC9F-4946-BA52-B89C18B83EF7}" type="presParOf" srcId="{0DF534A1-5696-4278-A0D1-5737160BF091}" destId="{00C824D5-1137-4C29-AE91-CA0E78AF2920}" srcOrd="1" destOrd="0" presId="urn:microsoft.com/office/officeart/2008/layout/HorizontalMultiLevelHierarchy"/>
    <dgm:cxn modelId="{AADA8DA2-37F0-4E89-86CD-787540B79A5D}" type="presParOf" srcId="{00C824D5-1137-4C29-AE91-CA0E78AF2920}" destId="{11A9AE0F-3F29-48C8-A05A-096C3D2DE84F}" srcOrd="0" destOrd="0" presId="urn:microsoft.com/office/officeart/2008/layout/HorizontalMultiLevelHierarchy"/>
    <dgm:cxn modelId="{064E48E5-FFEC-458D-B2EB-3F1DAADADD2E}" type="presParOf" srcId="{11A9AE0F-3F29-48C8-A05A-096C3D2DE84F}" destId="{2B27044E-EF16-4481-8BE4-D5318B71489B}" srcOrd="0" destOrd="0" presId="urn:microsoft.com/office/officeart/2008/layout/HorizontalMultiLevelHierarchy"/>
    <dgm:cxn modelId="{4BA1A411-D3B2-4AD4-84EB-A3871D86C30D}" type="presParOf" srcId="{00C824D5-1137-4C29-AE91-CA0E78AF2920}" destId="{2B62C5D6-F7B0-454C-9E8E-291424591444}" srcOrd="1" destOrd="0" presId="urn:microsoft.com/office/officeart/2008/layout/HorizontalMultiLevelHierarchy"/>
    <dgm:cxn modelId="{EA800656-B690-4EA8-AB88-B4F1810A63B6}" type="presParOf" srcId="{2B62C5D6-F7B0-454C-9E8E-291424591444}" destId="{089D3027-CC2D-4829-AA5B-5DB46AF74776}" srcOrd="0" destOrd="0" presId="urn:microsoft.com/office/officeart/2008/layout/HorizontalMultiLevelHierarchy"/>
    <dgm:cxn modelId="{02F0AEAA-397D-4B3C-BAA3-D43377A4C7E3}" type="presParOf" srcId="{2B62C5D6-F7B0-454C-9E8E-291424591444}" destId="{5796A215-F49F-4BE7-8BB9-E43330ECA091}" srcOrd="1" destOrd="0" presId="urn:microsoft.com/office/officeart/2008/layout/HorizontalMultiLevelHierarchy"/>
    <dgm:cxn modelId="{3E6018A0-BB1C-42E7-885A-AB998F41C341}" type="presParOf" srcId="{00C824D5-1137-4C29-AE91-CA0E78AF2920}" destId="{F0819691-DB8D-481A-B2BD-82258993AD24}" srcOrd="2" destOrd="0" presId="urn:microsoft.com/office/officeart/2008/layout/HorizontalMultiLevelHierarchy"/>
    <dgm:cxn modelId="{B9CC8421-EA3D-445F-BA5D-CB143F5BCBEA}" type="presParOf" srcId="{F0819691-DB8D-481A-B2BD-82258993AD24}" destId="{C905803F-61A2-417D-A814-E89DB8FF1E86}" srcOrd="0" destOrd="0" presId="urn:microsoft.com/office/officeart/2008/layout/HorizontalMultiLevelHierarchy"/>
    <dgm:cxn modelId="{7DB8607E-8D75-4F80-AB16-4FCF90182F7B}" type="presParOf" srcId="{00C824D5-1137-4C29-AE91-CA0E78AF2920}" destId="{1E5CC79B-AC60-4207-891E-49FA054BFE9B}" srcOrd="3" destOrd="0" presId="urn:microsoft.com/office/officeart/2008/layout/HorizontalMultiLevelHierarchy"/>
    <dgm:cxn modelId="{1EACF20D-CF0E-436B-8C5F-6EF0F7090DCE}" type="presParOf" srcId="{1E5CC79B-AC60-4207-891E-49FA054BFE9B}" destId="{8FBAE6B4-8FFB-4A27-B7F6-5F2308AFDC6D}" srcOrd="0" destOrd="0" presId="urn:microsoft.com/office/officeart/2008/layout/HorizontalMultiLevelHierarchy"/>
    <dgm:cxn modelId="{03BE7ED0-5851-4F57-88F1-8B0DA6480987}" type="presParOf" srcId="{1E5CC79B-AC60-4207-891E-49FA054BFE9B}" destId="{1973D484-0322-4198-B8EA-7F34497807AD}" srcOrd="1" destOrd="0" presId="urn:microsoft.com/office/officeart/2008/layout/HorizontalMultiLevelHierarchy"/>
    <dgm:cxn modelId="{D4C84BFD-D34B-4D91-85F1-7606D4133A73}" type="presParOf" srcId="{00C824D5-1137-4C29-AE91-CA0E78AF2920}" destId="{8CA6B175-69EC-4BD3-B29D-5AB3FC45C357}" srcOrd="4" destOrd="0" presId="urn:microsoft.com/office/officeart/2008/layout/HorizontalMultiLevelHierarchy"/>
    <dgm:cxn modelId="{FD162F9D-26A4-4800-B6BC-9110BACEC1D8}" type="presParOf" srcId="{8CA6B175-69EC-4BD3-B29D-5AB3FC45C357}" destId="{0E1AFFC2-E75A-4760-A880-94A28B1A6A09}" srcOrd="0" destOrd="0" presId="urn:microsoft.com/office/officeart/2008/layout/HorizontalMultiLevelHierarchy"/>
    <dgm:cxn modelId="{E186917D-D1A7-483F-BA6A-CAD2BA969C05}" type="presParOf" srcId="{00C824D5-1137-4C29-AE91-CA0E78AF2920}" destId="{23421109-7F6B-4D91-B1C6-6F4325C1225A}" srcOrd="5" destOrd="0" presId="urn:microsoft.com/office/officeart/2008/layout/HorizontalMultiLevelHierarchy"/>
    <dgm:cxn modelId="{2AD2E025-3752-41AA-A260-E652A24EE90F}" type="presParOf" srcId="{23421109-7F6B-4D91-B1C6-6F4325C1225A}" destId="{60FC06BB-ED1D-42FC-8B21-29554A067CD8}" srcOrd="0" destOrd="0" presId="urn:microsoft.com/office/officeart/2008/layout/HorizontalMultiLevelHierarchy"/>
    <dgm:cxn modelId="{611DA307-99B3-4698-9B76-E8EC06CDF5BF}" type="presParOf" srcId="{23421109-7F6B-4D91-B1C6-6F4325C1225A}" destId="{190CAE90-3A3B-4916-89E0-3A5075551D07}" srcOrd="1" destOrd="0" presId="urn:microsoft.com/office/officeart/2008/layout/HorizontalMultiLevelHierarchy"/>
    <dgm:cxn modelId="{6D6A8CB1-9BCA-4FD7-86E9-6AE334A47517}" type="presParOf" srcId="{00C824D5-1137-4C29-AE91-CA0E78AF2920}" destId="{570328AC-1AB6-452C-974E-9CB55915B748}" srcOrd="6" destOrd="0" presId="urn:microsoft.com/office/officeart/2008/layout/HorizontalMultiLevelHierarchy"/>
    <dgm:cxn modelId="{6789346B-F884-4FBB-8C4F-7DC26940A4BE}" type="presParOf" srcId="{570328AC-1AB6-452C-974E-9CB55915B748}" destId="{FB8C7AD0-80A6-4602-BB15-69B670E7FAE7}" srcOrd="0" destOrd="0" presId="urn:microsoft.com/office/officeart/2008/layout/HorizontalMultiLevelHierarchy"/>
    <dgm:cxn modelId="{737157C6-8C93-4CE0-9EF0-945762E57C7E}" type="presParOf" srcId="{00C824D5-1137-4C29-AE91-CA0E78AF2920}" destId="{54584521-1F24-4897-AB4E-420DC3878636}" srcOrd="7" destOrd="0" presId="urn:microsoft.com/office/officeart/2008/layout/HorizontalMultiLevelHierarchy"/>
    <dgm:cxn modelId="{0D0CF9F6-3435-4A22-9D93-DE2400649E5C}" type="presParOf" srcId="{54584521-1F24-4897-AB4E-420DC3878636}" destId="{D7C34B8E-7DD4-407F-9B04-011036E2C188}" srcOrd="0" destOrd="0" presId="urn:microsoft.com/office/officeart/2008/layout/HorizontalMultiLevelHierarchy"/>
    <dgm:cxn modelId="{45AFD0E6-01D6-4D0D-B917-AD8844EB95C5}" type="presParOf" srcId="{54584521-1F24-4897-AB4E-420DC3878636}" destId="{EBD3AC9F-F4C7-4A18-B1D0-6E6381CE51F5}"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9016126-5F09-4FC0-B469-795AD23C591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sk-SK"/>
        </a:p>
      </dgm:t>
    </dgm:pt>
    <dgm:pt modelId="{B5D241D0-D8FA-402B-A0B4-1601EE4B272F}">
      <dgm:prSet custT="1"/>
      <dgm:spPr/>
      <dgm:t>
        <a:bodyPr/>
        <a:lstStyle/>
        <a:p>
          <a:pPr rtl="0"/>
          <a:r>
            <a:rPr lang="sk-SK" sz="1800" b="1" dirty="0" err="1">
              <a:solidFill>
                <a:schemeClr val="tx1"/>
              </a:solidFill>
              <a:effectLst>
                <a:outerShdw blurRad="38100" dist="38100" dir="2700000" algn="tl">
                  <a:srgbClr val="000000">
                    <a:alpha val="43137"/>
                  </a:srgbClr>
                </a:outerShdw>
              </a:effectLst>
            </a:rPr>
            <a:t>Formatívne</a:t>
          </a:r>
          <a:r>
            <a:rPr lang="sk-SK" sz="1800" b="1" dirty="0">
              <a:solidFill>
                <a:schemeClr val="tx1"/>
              </a:solidFill>
              <a:effectLst>
                <a:outerShdw blurRad="38100" dist="38100" dir="2700000" algn="tl">
                  <a:srgbClr val="000000">
                    <a:alpha val="43137"/>
                  </a:srgbClr>
                </a:outerShdw>
              </a:effectLst>
            </a:rPr>
            <a:t> hodnotenie - ciele</a:t>
          </a:r>
          <a:endParaRPr lang="sk-SK" sz="1800" dirty="0">
            <a:solidFill>
              <a:schemeClr val="tx1"/>
            </a:solidFill>
            <a:effectLst>
              <a:outerShdw blurRad="38100" dist="38100" dir="2700000" algn="tl">
                <a:srgbClr val="000000">
                  <a:alpha val="43137"/>
                </a:srgbClr>
              </a:outerShdw>
            </a:effectLst>
          </a:endParaRPr>
        </a:p>
      </dgm:t>
    </dgm:pt>
    <dgm:pt modelId="{65774B43-9FFA-4C0D-9A58-A89EB6827EAB}" type="parTrans" cxnId="{9000580E-5C2E-41D8-9F9F-6BA1D52A6855}">
      <dgm:prSet/>
      <dgm:spPr/>
      <dgm:t>
        <a:bodyPr/>
        <a:lstStyle/>
        <a:p>
          <a:endParaRPr lang="sk-SK"/>
        </a:p>
      </dgm:t>
    </dgm:pt>
    <dgm:pt modelId="{17F90F05-059B-4B95-BA74-CA0586388044}" type="sibTrans" cxnId="{9000580E-5C2E-41D8-9F9F-6BA1D52A6855}">
      <dgm:prSet/>
      <dgm:spPr/>
      <dgm:t>
        <a:bodyPr/>
        <a:lstStyle/>
        <a:p>
          <a:endParaRPr lang="sk-SK"/>
        </a:p>
      </dgm:t>
    </dgm:pt>
    <dgm:pt modelId="{3A043B78-E2F0-4C41-91B1-1580D289E685}">
      <dgm:prSet custT="1"/>
      <dgm:spPr/>
      <dgm:t>
        <a:bodyPr/>
        <a:lstStyle/>
        <a:p>
          <a:pPr rtl="0"/>
          <a:r>
            <a:rPr lang="sk-SK" sz="1600" b="1" dirty="0">
              <a:solidFill>
                <a:schemeClr val="tx1"/>
              </a:solidFill>
            </a:rPr>
            <a:t>Získať informáciu o aktuálnom stave vedomostí a zručností žiakov.</a:t>
          </a:r>
          <a:endParaRPr lang="sk-SK" sz="1600" dirty="0">
            <a:solidFill>
              <a:schemeClr val="tx1"/>
            </a:solidFill>
          </a:endParaRPr>
        </a:p>
      </dgm:t>
    </dgm:pt>
    <dgm:pt modelId="{47FCC02A-AC20-41E2-9574-0DC8E4645AD4}" type="parTrans" cxnId="{2375FCE7-5B4A-4BEA-80F7-2282EDDC967B}">
      <dgm:prSet/>
      <dgm:spPr/>
      <dgm:t>
        <a:bodyPr/>
        <a:lstStyle/>
        <a:p>
          <a:endParaRPr lang="sk-SK"/>
        </a:p>
      </dgm:t>
    </dgm:pt>
    <dgm:pt modelId="{06A718DA-9A12-499D-AC0A-0D2C36C4C1D7}" type="sibTrans" cxnId="{2375FCE7-5B4A-4BEA-80F7-2282EDDC967B}">
      <dgm:prSet/>
      <dgm:spPr/>
      <dgm:t>
        <a:bodyPr/>
        <a:lstStyle/>
        <a:p>
          <a:endParaRPr lang="sk-SK"/>
        </a:p>
      </dgm:t>
    </dgm:pt>
    <dgm:pt modelId="{3D65682E-3341-400A-9010-C6F7F055BC50}">
      <dgm:prSet custT="1"/>
      <dgm:spPr/>
      <dgm:t>
        <a:bodyPr/>
        <a:lstStyle/>
        <a:p>
          <a:pPr rtl="0"/>
          <a:r>
            <a:rPr lang="sk-SK" sz="1600" b="1" dirty="0">
              <a:solidFill>
                <a:schemeClr val="tx1"/>
              </a:solidFill>
              <a:latin typeface="+mn-lt"/>
            </a:rPr>
            <a:t>Nasmerovať žiakov k uvedomeniu si nedostatkov a k ich efektívnej eliminácii.</a:t>
          </a:r>
          <a:endParaRPr lang="sk-SK" sz="1600" dirty="0">
            <a:solidFill>
              <a:schemeClr val="tx1"/>
            </a:solidFill>
            <a:latin typeface="+mn-lt"/>
          </a:endParaRPr>
        </a:p>
      </dgm:t>
    </dgm:pt>
    <dgm:pt modelId="{1E830EDA-6590-4305-8E76-07E51927AF14}" type="parTrans" cxnId="{A09B392B-747A-4BDB-9788-47501194919F}">
      <dgm:prSet/>
      <dgm:spPr/>
      <dgm:t>
        <a:bodyPr/>
        <a:lstStyle/>
        <a:p>
          <a:endParaRPr lang="sk-SK"/>
        </a:p>
      </dgm:t>
    </dgm:pt>
    <dgm:pt modelId="{623ABE8C-C9EF-4A4B-BA1F-951091700B0F}" type="sibTrans" cxnId="{A09B392B-747A-4BDB-9788-47501194919F}">
      <dgm:prSet/>
      <dgm:spPr/>
      <dgm:t>
        <a:bodyPr/>
        <a:lstStyle/>
        <a:p>
          <a:endParaRPr lang="sk-SK"/>
        </a:p>
      </dgm:t>
    </dgm:pt>
    <dgm:pt modelId="{742678D4-05EB-45B9-A2A0-E3F4DC5C6DFA}" type="pres">
      <dgm:prSet presAssocID="{B9016126-5F09-4FC0-B469-795AD23C5916}" presName="hierChild1" presStyleCnt="0">
        <dgm:presLayoutVars>
          <dgm:orgChart val="1"/>
          <dgm:chPref val="1"/>
          <dgm:dir/>
          <dgm:animOne val="branch"/>
          <dgm:animLvl val="lvl"/>
          <dgm:resizeHandles/>
        </dgm:presLayoutVars>
      </dgm:prSet>
      <dgm:spPr/>
      <dgm:t>
        <a:bodyPr/>
        <a:lstStyle/>
        <a:p>
          <a:endParaRPr lang="sk-SK"/>
        </a:p>
      </dgm:t>
    </dgm:pt>
    <dgm:pt modelId="{063EC13F-9596-4D08-9EB2-46CB7AF999A4}" type="pres">
      <dgm:prSet presAssocID="{B5D241D0-D8FA-402B-A0B4-1601EE4B272F}" presName="hierRoot1" presStyleCnt="0">
        <dgm:presLayoutVars>
          <dgm:hierBranch val="init"/>
        </dgm:presLayoutVars>
      </dgm:prSet>
      <dgm:spPr/>
    </dgm:pt>
    <dgm:pt modelId="{1D139DCD-F6BF-4D77-A79A-DFC37A479AD6}" type="pres">
      <dgm:prSet presAssocID="{B5D241D0-D8FA-402B-A0B4-1601EE4B272F}" presName="rootComposite1" presStyleCnt="0"/>
      <dgm:spPr/>
    </dgm:pt>
    <dgm:pt modelId="{6AE7ED3B-7BBC-4148-8C22-F2E5A0B1D7FF}" type="pres">
      <dgm:prSet presAssocID="{B5D241D0-D8FA-402B-A0B4-1601EE4B272F}" presName="rootText1" presStyleLbl="node0" presStyleIdx="0" presStyleCnt="1" custLinFactNeighborX="2775" custLinFactNeighborY="2723">
        <dgm:presLayoutVars>
          <dgm:chPref val="3"/>
        </dgm:presLayoutVars>
      </dgm:prSet>
      <dgm:spPr/>
      <dgm:t>
        <a:bodyPr/>
        <a:lstStyle/>
        <a:p>
          <a:endParaRPr lang="sk-SK"/>
        </a:p>
      </dgm:t>
    </dgm:pt>
    <dgm:pt modelId="{53522683-5AC1-4595-98DB-F95D657D908B}" type="pres">
      <dgm:prSet presAssocID="{B5D241D0-D8FA-402B-A0B4-1601EE4B272F}" presName="rootConnector1" presStyleLbl="node1" presStyleIdx="0" presStyleCnt="0"/>
      <dgm:spPr/>
      <dgm:t>
        <a:bodyPr/>
        <a:lstStyle/>
        <a:p>
          <a:endParaRPr lang="sk-SK"/>
        </a:p>
      </dgm:t>
    </dgm:pt>
    <dgm:pt modelId="{67A137F4-D7EB-49E8-804B-53B7182994FE}" type="pres">
      <dgm:prSet presAssocID="{B5D241D0-D8FA-402B-A0B4-1601EE4B272F}" presName="hierChild2" presStyleCnt="0"/>
      <dgm:spPr/>
    </dgm:pt>
    <dgm:pt modelId="{C6A4609C-92A9-4BC8-B3B5-7F9B406CC0F9}" type="pres">
      <dgm:prSet presAssocID="{47FCC02A-AC20-41E2-9574-0DC8E4645AD4}" presName="Name37" presStyleLbl="parChTrans1D2" presStyleIdx="0" presStyleCnt="2"/>
      <dgm:spPr/>
      <dgm:t>
        <a:bodyPr/>
        <a:lstStyle/>
        <a:p>
          <a:endParaRPr lang="sk-SK"/>
        </a:p>
      </dgm:t>
    </dgm:pt>
    <dgm:pt modelId="{F2DD74F1-7B95-4117-AEBF-390B9F68D5FE}" type="pres">
      <dgm:prSet presAssocID="{3A043B78-E2F0-4C41-91B1-1580D289E685}" presName="hierRoot2" presStyleCnt="0">
        <dgm:presLayoutVars>
          <dgm:hierBranch val="init"/>
        </dgm:presLayoutVars>
      </dgm:prSet>
      <dgm:spPr/>
    </dgm:pt>
    <dgm:pt modelId="{ED9896CA-4EFC-4D7B-8715-B67D8FD60AB2}" type="pres">
      <dgm:prSet presAssocID="{3A043B78-E2F0-4C41-91B1-1580D289E685}" presName="rootComposite" presStyleCnt="0"/>
      <dgm:spPr/>
    </dgm:pt>
    <dgm:pt modelId="{495F780E-632D-49C7-8944-6BBC347A51A1}" type="pres">
      <dgm:prSet presAssocID="{3A043B78-E2F0-4C41-91B1-1580D289E685}" presName="rootText" presStyleLbl="node2" presStyleIdx="0" presStyleCnt="2" custScaleX="94760" custScaleY="119656" custLinFactNeighborX="789" custLinFactNeighborY="-2076">
        <dgm:presLayoutVars>
          <dgm:chPref val="3"/>
        </dgm:presLayoutVars>
      </dgm:prSet>
      <dgm:spPr/>
      <dgm:t>
        <a:bodyPr/>
        <a:lstStyle/>
        <a:p>
          <a:endParaRPr lang="sk-SK"/>
        </a:p>
      </dgm:t>
    </dgm:pt>
    <dgm:pt modelId="{AF67F007-B84B-41E3-BB3A-9337DF4AFE62}" type="pres">
      <dgm:prSet presAssocID="{3A043B78-E2F0-4C41-91B1-1580D289E685}" presName="rootConnector" presStyleLbl="node2" presStyleIdx="0" presStyleCnt="2"/>
      <dgm:spPr/>
      <dgm:t>
        <a:bodyPr/>
        <a:lstStyle/>
        <a:p>
          <a:endParaRPr lang="sk-SK"/>
        </a:p>
      </dgm:t>
    </dgm:pt>
    <dgm:pt modelId="{1D4620B2-A261-4C13-AD36-AB280FDC0396}" type="pres">
      <dgm:prSet presAssocID="{3A043B78-E2F0-4C41-91B1-1580D289E685}" presName="hierChild4" presStyleCnt="0"/>
      <dgm:spPr/>
    </dgm:pt>
    <dgm:pt modelId="{BAD738C1-9B79-413B-AC03-DEE235CE3AFB}" type="pres">
      <dgm:prSet presAssocID="{3A043B78-E2F0-4C41-91B1-1580D289E685}" presName="hierChild5" presStyleCnt="0"/>
      <dgm:spPr/>
    </dgm:pt>
    <dgm:pt modelId="{12D31C24-B54B-4A2A-A186-A19FF6B1B2E1}" type="pres">
      <dgm:prSet presAssocID="{1E830EDA-6590-4305-8E76-07E51927AF14}" presName="Name37" presStyleLbl="parChTrans1D2" presStyleIdx="1" presStyleCnt="2"/>
      <dgm:spPr/>
      <dgm:t>
        <a:bodyPr/>
        <a:lstStyle/>
        <a:p>
          <a:endParaRPr lang="sk-SK"/>
        </a:p>
      </dgm:t>
    </dgm:pt>
    <dgm:pt modelId="{41FEA8C0-36B0-4A21-BF6F-3C2D835C1FAC}" type="pres">
      <dgm:prSet presAssocID="{3D65682E-3341-400A-9010-C6F7F055BC50}" presName="hierRoot2" presStyleCnt="0">
        <dgm:presLayoutVars>
          <dgm:hierBranch val="init"/>
        </dgm:presLayoutVars>
      </dgm:prSet>
      <dgm:spPr/>
    </dgm:pt>
    <dgm:pt modelId="{94832001-2555-439C-A898-C12D3341812C}" type="pres">
      <dgm:prSet presAssocID="{3D65682E-3341-400A-9010-C6F7F055BC50}" presName="rootComposite" presStyleCnt="0"/>
      <dgm:spPr/>
    </dgm:pt>
    <dgm:pt modelId="{C01180D9-56CE-429E-BE94-83C2B6ADE297}" type="pres">
      <dgm:prSet presAssocID="{3D65682E-3341-400A-9010-C6F7F055BC50}" presName="rootText" presStyleLbl="node2" presStyleIdx="1" presStyleCnt="2" custScaleX="96104" custScaleY="117868">
        <dgm:presLayoutVars>
          <dgm:chPref val="3"/>
        </dgm:presLayoutVars>
      </dgm:prSet>
      <dgm:spPr/>
      <dgm:t>
        <a:bodyPr/>
        <a:lstStyle/>
        <a:p>
          <a:endParaRPr lang="sk-SK"/>
        </a:p>
      </dgm:t>
    </dgm:pt>
    <dgm:pt modelId="{3D2084CB-591F-4A8F-8C1E-1ACE3E733CE4}" type="pres">
      <dgm:prSet presAssocID="{3D65682E-3341-400A-9010-C6F7F055BC50}" presName="rootConnector" presStyleLbl="node2" presStyleIdx="1" presStyleCnt="2"/>
      <dgm:spPr/>
      <dgm:t>
        <a:bodyPr/>
        <a:lstStyle/>
        <a:p>
          <a:endParaRPr lang="sk-SK"/>
        </a:p>
      </dgm:t>
    </dgm:pt>
    <dgm:pt modelId="{1782436D-10C5-4B81-98AA-7568B8F048FD}" type="pres">
      <dgm:prSet presAssocID="{3D65682E-3341-400A-9010-C6F7F055BC50}" presName="hierChild4" presStyleCnt="0"/>
      <dgm:spPr/>
    </dgm:pt>
    <dgm:pt modelId="{270C89EB-3941-4288-9710-C3707F2DFE8A}" type="pres">
      <dgm:prSet presAssocID="{3D65682E-3341-400A-9010-C6F7F055BC50}" presName="hierChild5" presStyleCnt="0"/>
      <dgm:spPr/>
    </dgm:pt>
    <dgm:pt modelId="{FB6ED872-1E7A-4A29-97CE-0CB6BFAD66E3}" type="pres">
      <dgm:prSet presAssocID="{B5D241D0-D8FA-402B-A0B4-1601EE4B272F}" presName="hierChild3" presStyleCnt="0"/>
      <dgm:spPr/>
    </dgm:pt>
  </dgm:ptLst>
  <dgm:cxnLst>
    <dgm:cxn modelId="{A09B392B-747A-4BDB-9788-47501194919F}" srcId="{B5D241D0-D8FA-402B-A0B4-1601EE4B272F}" destId="{3D65682E-3341-400A-9010-C6F7F055BC50}" srcOrd="1" destOrd="0" parTransId="{1E830EDA-6590-4305-8E76-07E51927AF14}" sibTransId="{623ABE8C-C9EF-4A4B-BA1F-951091700B0F}"/>
    <dgm:cxn modelId="{2375FCE7-5B4A-4BEA-80F7-2282EDDC967B}" srcId="{B5D241D0-D8FA-402B-A0B4-1601EE4B272F}" destId="{3A043B78-E2F0-4C41-91B1-1580D289E685}" srcOrd="0" destOrd="0" parTransId="{47FCC02A-AC20-41E2-9574-0DC8E4645AD4}" sibTransId="{06A718DA-9A12-499D-AC0A-0D2C36C4C1D7}"/>
    <dgm:cxn modelId="{72B1DFDE-E731-4797-BB76-9259932F4181}" type="presOf" srcId="{1E830EDA-6590-4305-8E76-07E51927AF14}" destId="{12D31C24-B54B-4A2A-A186-A19FF6B1B2E1}" srcOrd="0" destOrd="0" presId="urn:microsoft.com/office/officeart/2005/8/layout/orgChart1"/>
    <dgm:cxn modelId="{C288B426-C040-40FA-97FF-6A90E972208C}" type="presOf" srcId="{B9016126-5F09-4FC0-B469-795AD23C5916}" destId="{742678D4-05EB-45B9-A2A0-E3F4DC5C6DFA}" srcOrd="0" destOrd="0" presId="urn:microsoft.com/office/officeart/2005/8/layout/orgChart1"/>
    <dgm:cxn modelId="{A0B0DEA5-46C7-4AE0-A9EF-8703C82B43BA}" type="presOf" srcId="{3D65682E-3341-400A-9010-C6F7F055BC50}" destId="{3D2084CB-591F-4A8F-8C1E-1ACE3E733CE4}" srcOrd="1" destOrd="0" presId="urn:microsoft.com/office/officeart/2005/8/layout/orgChart1"/>
    <dgm:cxn modelId="{F0B995C2-C7DC-4F4F-B1F4-D8413E8758E6}" type="presOf" srcId="{B5D241D0-D8FA-402B-A0B4-1601EE4B272F}" destId="{6AE7ED3B-7BBC-4148-8C22-F2E5A0B1D7FF}" srcOrd="0" destOrd="0" presId="urn:microsoft.com/office/officeart/2005/8/layout/orgChart1"/>
    <dgm:cxn modelId="{7574F23F-FF7D-49AF-B856-608445F092A7}" type="presOf" srcId="{3A043B78-E2F0-4C41-91B1-1580D289E685}" destId="{AF67F007-B84B-41E3-BB3A-9337DF4AFE62}" srcOrd="1" destOrd="0" presId="urn:microsoft.com/office/officeart/2005/8/layout/orgChart1"/>
    <dgm:cxn modelId="{EB70EAC4-B378-4B18-AC21-D6A7121C3264}" type="presOf" srcId="{3A043B78-E2F0-4C41-91B1-1580D289E685}" destId="{495F780E-632D-49C7-8944-6BBC347A51A1}" srcOrd="0" destOrd="0" presId="urn:microsoft.com/office/officeart/2005/8/layout/orgChart1"/>
    <dgm:cxn modelId="{71F874F8-BA89-4298-95B3-A664AF0B95D9}" type="presOf" srcId="{47FCC02A-AC20-41E2-9574-0DC8E4645AD4}" destId="{C6A4609C-92A9-4BC8-B3B5-7F9B406CC0F9}" srcOrd="0" destOrd="0" presId="urn:microsoft.com/office/officeart/2005/8/layout/orgChart1"/>
    <dgm:cxn modelId="{9000580E-5C2E-41D8-9F9F-6BA1D52A6855}" srcId="{B9016126-5F09-4FC0-B469-795AD23C5916}" destId="{B5D241D0-D8FA-402B-A0B4-1601EE4B272F}" srcOrd="0" destOrd="0" parTransId="{65774B43-9FFA-4C0D-9A58-A89EB6827EAB}" sibTransId="{17F90F05-059B-4B95-BA74-CA0586388044}"/>
    <dgm:cxn modelId="{8C1451F2-F97A-4558-8857-18141C6E661C}" type="presOf" srcId="{3D65682E-3341-400A-9010-C6F7F055BC50}" destId="{C01180D9-56CE-429E-BE94-83C2B6ADE297}" srcOrd="0" destOrd="0" presId="urn:microsoft.com/office/officeart/2005/8/layout/orgChart1"/>
    <dgm:cxn modelId="{97AA0F73-3B06-4CA7-8948-FA5D8AC975B7}" type="presOf" srcId="{B5D241D0-D8FA-402B-A0B4-1601EE4B272F}" destId="{53522683-5AC1-4595-98DB-F95D657D908B}" srcOrd="1" destOrd="0" presId="urn:microsoft.com/office/officeart/2005/8/layout/orgChart1"/>
    <dgm:cxn modelId="{B9AD04F2-253F-44A1-ADBA-9B4C13E44CF9}" type="presParOf" srcId="{742678D4-05EB-45B9-A2A0-E3F4DC5C6DFA}" destId="{063EC13F-9596-4D08-9EB2-46CB7AF999A4}" srcOrd="0" destOrd="0" presId="urn:microsoft.com/office/officeart/2005/8/layout/orgChart1"/>
    <dgm:cxn modelId="{0216096A-1EC1-4F6B-8BD3-69EA5A4B3793}" type="presParOf" srcId="{063EC13F-9596-4D08-9EB2-46CB7AF999A4}" destId="{1D139DCD-F6BF-4D77-A79A-DFC37A479AD6}" srcOrd="0" destOrd="0" presId="urn:microsoft.com/office/officeart/2005/8/layout/orgChart1"/>
    <dgm:cxn modelId="{2C05425D-FA6F-4CE5-91CB-7132390C30C9}" type="presParOf" srcId="{1D139DCD-F6BF-4D77-A79A-DFC37A479AD6}" destId="{6AE7ED3B-7BBC-4148-8C22-F2E5A0B1D7FF}" srcOrd="0" destOrd="0" presId="urn:microsoft.com/office/officeart/2005/8/layout/orgChart1"/>
    <dgm:cxn modelId="{9EBDC9CF-D5A1-46B2-9813-98C065A4663C}" type="presParOf" srcId="{1D139DCD-F6BF-4D77-A79A-DFC37A479AD6}" destId="{53522683-5AC1-4595-98DB-F95D657D908B}" srcOrd="1" destOrd="0" presId="urn:microsoft.com/office/officeart/2005/8/layout/orgChart1"/>
    <dgm:cxn modelId="{E777122F-0431-4210-9A6D-82CE6A035C98}" type="presParOf" srcId="{063EC13F-9596-4D08-9EB2-46CB7AF999A4}" destId="{67A137F4-D7EB-49E8-804B-53B7182994FE}" srcOrd="1" destOrd="0" presId="urn:microsoft.com/office/officeart/2005/8/layout/orgChart1"/>
    <dgm:cxn modelId="{41CF024A-182D-4FD6-BFF8-745C495D0BFE}" type="presParOf" srcId="{67A137F4-D7EB-49E8-804B-53B7182994FE}" destId="{C6A4609C-92A9-4BC8-B3B5-7F9B406CC0F9}" srcOrd="0" destOrd="0" presId="urn:microsoft.com/office/officeart/2005/8/layout/orgChart1"/>
    <dgm:cxn modelId="{0FF4E5C1-AF9F-4BF1-9CB1-4689EA84D030}" type="presParOf" srcId="{67A137F4-D7EB-49E8-804B-53B7182994FE}" destId="{F2DD74F1-7B95-4117-AEBF-390B9F68D5FE}" srcOrd="1" destOrd="0" presId="urn:microsoft.com/office/officeart/2005/8/layout/orgChart1"/>
    <dgm:cxn modelId="{9740389F-1720-43A6-B6E2-F5E7FCBBC5C5}" type="presParOf" srcId="{F2DD74F1-7B95-4117-AEBF-390B9F68D5FE}" destId="{ED9896CA-4EFC-4D7B-8715-B67D8FD60AB2}" srcOrd="0" destOrd="0" presId="urn:microsoft.com/office/officeart/2005/8/layout/orgChart1"/>
    <dgm:cxn modelId="{D690F4C6-B3AE-4734-9E28-7F90142ED5EA}" type="presParOf" srcId="{ED9896CA-4EFC-4D7B-8715-B67D8FD60AB2}" destId="{495F780E-632D-49C7-8944-6BBC347A51A1}" srcOrd="0" destOrd="0" presId="urn:microsoft.com/office/officeart/2005/8/layout/orgChart1"/>
    <dgm:cxn modelId="{CCCB2407-F6A1-4942-9822-87CF8DF7D46C}" type="presParOf" srcId="{ED9896CA-4EFC-4D7B-8715-B67D8FD60AB2}" destId="{AF67F007-B84B-41E3-BB3A-9337DF4AFE62}" srcOrd="1" destOrd="0" presId="urn:microsoft.com/office/officeart/2005/8/layout/orgChart1"/>
    <dgm:cxn modelId="{930B992F-A3DB-431A-AAC8-CD1A08B0957B}" type="presParOf" srcId="{F2DD74F1-7B95-4117-AEBF-390B9F68D5FE}" destId="{1D4620B2-A261-4C13-AD36-AB280FDC0396}" srcOrd="1" destOrd="0" presId="urn:microsoft.com/office/officeart/2005/8/layout/orgChart1"/>
    <dgm:cxn modelId="{EDA60A0E-CB20-43D8-9FBB-03B93B0EF41E}" type="presParOf" srcId="{F2DD74F1-7B95-4117-AEBF-390B9F68D5FE}" destId="{BAD738C1-9B79-413B-AC03-DEE235CE3AFB}" srcOrd="2" destOrd="0" presId="urn:microsoft.com/office/officeart/2005/8/layout/orgChart1"/>
    <dgm:cxn modelId="{A41E89BF-9FEE-4A0A-B891-A59F8E8CF6F2}" type="presParOf" srcId="{67A137F4-D7EB-49E8-804B-53B7182994FE}" destId="{12D31C24-B54B-4A2A-A186-A19FF6B1B2E1}" srcOrd="2" destOrd="0" presId="urn:microsoft.com/office/officeart/2005/8/layout/orgChart1"/>
    <dgm:cxn modelId="{A15D56DC-E1E2-4167-9A56-D9E9683F0712}" type="presParOf" srcId="{67A137F4-D7EB-49E8-804B-53B7182994FE}" destId="{41FEA8C0-36B0-4A21-BF6F-3C2D835C1FAC}" srcOrd="3" destOrd="0" presId="urn:microsoft.com/office/officeart/2005/8/layout/orgChart1"/>
    <dgm:cxn modelId="{C60DADF2-A462-4994-9F78-7C6BB145E853}" type="presParOf" srcId="{41FEA8C0-36B0-4A21-BF6F-3C2D835C1FAC}" destId="{94832001-2555-439C-A898-C12D3341812C}" srcOrd="0" destOrd="0" presId="urn:microsoft.com/office/officeart/2005/8/layout/orgChart1"/>
    <dgm:cxn modelId="{C6B7314D-6A94-4828-9269-CAE13F86A1DA}" type="presParOf" srcId="{94832001-2555-439C-A898-C12D3341812C}" destId="{C01180D9-56CE-429E-BE94-83C2B6ADE297}" srcOrd="0" destOrd="0" presId="urn:microsoft.com/office/officeart/2005/8/layout/orgChart1"/>
    <dgm:cxn modelId="{B38104AB-D81C-4B41-A710-17DA4FA6E84D}" type="presParOf" srcId="{94832001-2555-439C-A898-C12D3341812C}" destId="{3D2084CB-591F-4A8F-8C1E-1ACE3E733CE4}" srcOrd="1" destOrd="0" presId="urn:microsoft.com/office/officeart/2005/8/layout/orgChart1"/>
    <dgm:cxn modelId="{595E8F82-A664-4FC2-9B1F-69325949330C}" type="presParOf" srcId="{41FEA8C0-36B0-4A21-BF6F-3C2D835C1FAC}" destId="{1782436D-10C5-4B81-98AA-7568B8F048FD}" srcOrd="1" destOrd="0" presId="urn:microsoft.com/office/officeart/2005/8/layout/orgChart1"/>
    <dgm:cxn modelId="{2419491F-9535-401E-8279-5BC1B5F8A608}" type="presParOf" srcId="{41FEA8C0-36B0-4A21-BF6F-3C2D835C1FAC}" destId="{270C89EB-3941-4288-9710-C3707F2DFE8A}" srcOrd="2" destOrd="0" presId="urn:microsoft.com/office/officeart/2005/8/layout/orgChart1"/>
    <dgm:cxn modelId="{9DFA0E12-7341-4082-AF0E-8CA2D50EB4B6}" type="presParOf" srcId="{063EC13F-9596-4D08-9EB2-46CB7AF999A4}" destId="{FB6ED872-1E7A-4A29-97CE-0CB6BFAD66E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979FC8F-C7FC-48E2-94F9-93915614E2F0}" type="doc">
      <dgm:prSet loTypeId="urn:microsoft.com/office/officeart/2005/8/layout/cycle3" loCatId="cycle" qsTypeId="urn:microsoft.com/office/officeart/2005/8/quickstyle/3d2" qsCatId="3D" csTypeId="urn:microsoft.com/office/officeart/2005/8/colors/accent1_2" csCatId="accent1" phldr="1"/>
      <dgm:spPr/>
      <dgm:t>
        <a:bodyPr/>
        <a:lstStyle/>
        <a:p>
          <a:endParaRPr lang="sk-SK"/>
        </a:p>
      </dgm:t>
    </dgm:pt>
    <dgm:pt modelId="{E5505F77-F015-415E-B0AD-CC570D0837A5}">
      <dgm:prSet custT="1"/>
      <dgm:spPr/>
      <dgm:t>
        <a:bodyPr/>
        <a:lstStyle/>
        <a:p>
          <a:pPr rtl="0"/>
          <a:r>
            <a:rPr lang="sk-SK" sz="1600" dirty="0">
              <a:solidFill>
                <a:schemeClr val="tx1"/>
              </a:solidFill>
            </a:rPr>
            <a:t>Učenie žiakov je činnosť, ktorá je cielene orientovaná. </a:t>
          </a:r>
        </a:p>
        <a:p>
          <a:pPr rtl="0"/>
          <a:r>
            <a:rPr lang="sk-SK" sz="1600" dirty="0">
              <a:solidFill>
                <a:schemeClr val="tx1"/>
              </a:solidFill>
            </a:rPr>
            <a:t>Učenie nebýva bez chýb. </a:t>
          </a:r>
        </a:p>
        <a:p>
          <a:pPr rtl="0"/>
          <a:r>
            <a:rPr lang="sk-SK" sz="1600" dirty="0">
              <a:solidFill>
                <a:schemeClr val="tx1"/>
              </a:solidFill>
            </a:rPr>
            <a:t>Je úlohou učiteľa, aby naučil žiaka pracovať s chybou a využiť ju v prospech ďalšieho učenia. </a:t>
          </a:r>
        </a:p>
        <a:p>
          <a:pPr rtl="0"/>
          <a:r>
            <a:rPr lang="sk-SK" sz="1600" dirty="0">
              <a:solidFill>
                <a:schemeClr val="tx1"/>
              </a:solidFill>
            </a:rPr>
            <a:t>Práca s chybou sa realizuje v štyroch fázach:</a:t>
          </a:r>
        </a:p>
      </dgm:t>
    </dgm:pt>
    <dgm:pt modelId="{BD8DCB17-7BD2-4244-A8AB-FF0637BB25B4}" type="parTrans" cxnId="{A2482398-CA64-4071-A629-59C97F0E7637}">
      <dgm:prSet/>
      <dgm:spPr/>
      <dgm:t>
        <a:bodyPr/>
        <a:lstStyle/>
        <a:p>
          <a:endParaRPr lang="sk-SK"/>
        </a:p>
      </dgm:t>
    </dgm:pt>
    <dgm:pt modelId="{5136737E-35AD-4834-B345-B5DA34CF7F0E}" type="sibTrans" cxnId="{A2482398-CA64-4071-A629-59C97F0E7637}">
      <dgm:prSet/>
      <dgm:spPr/>
      <dgm:t>
        <a:bodyPr/>
        <a:lstStyle/>
        <a:p>
          <a:endParaRPr lang="sk-SK"/>
        </a:p>
      </dgm:t>
    </dgm:pt>
    <dgm:pt modelId="{608CC07F-BCA4-4814-B2C1-5665CE718C61}">
      <dgm:prSet custT="1"/>
      <dgm:spPr/>
      <dgm:t>
        <a:bodyPr/>
        <a:lstStyle/>
        <a:p>
          <a:pPr rtl="0"/>
          <a:r>
            <a:rPr lang="sk-SK" sz="1400" b="1" dirty="0">
              <a:solidFill>
                <a:schemeClr val="tx1"/>
              </a:solidFill>
            </a:rPr>
            <a:t>• odhalenie </a:t>
          </a:r>
          <a:r>
            <a:rPr lang="sk-SK" sz="1400" b="1" dirty="0" smtClean="0">
              <a:solidFill>
                <a:schemeClr val="tx1"/>
              </a:solidFill>
            </a:rPr>
            <a:t>chyby </a:t>
          </a:r>
          <a:endParaRPr lang="sk-SK" sz="1400" b="1" dirty="0">
            <a:solidFill>
              <a:schemeClr val="tx1"/>
            </a:solidFill>
          </a:endParaRPr>
        </a:p>
      </dgm:t>
    </dgm:pt>
    <dgm:pt modelId="{291BE291-820F-4674-8FE4-0A69A90F85A4}" type="parTrans" cxnId="{B095DC15-CF4E-4A23-876C-AB9BEBF4C2FC}">
      <dgm:prSet/>
      <dgm:spPr/>
      <dgm:t>
        <a:bodyPr/>
        <a:lstStyle/>
        <a:p>
          <a:endParaRPr lang="sk-SK"/>
        </a:p>
      </dgm:t>
    </dgm:pt>
    <dgm:pt modelId="{3DC23725-5E9C-4A68-9089-A94FF630569D}" type="sibTrans" cxnId="{B095DC15-CF4E-4A23-876C-AB9BEBF4C2FC}">
      <dgm:prSet/>
      <dgm:spPr/>
      <dgm:t>
        <a:bodyPr/>
        <a:lstStyle/>
        <a:p>
          <a:endParaRPr lang="sk-SK"/>
        </a:p>
      </dgm:t>
    </dgm:pt>
    <dgm:pt modelId="{1C4EEC9A-E7B0-4797-BDD4-75665327B085}">
      <dgm:prSet custT="1"/>
      <dgm:spPr/>
      <dgm:t>
        <a:bodyPr/>
        <a:lstStyle/>
        <a:p>
          <a:pPr rtl="0"/>
          <a:r>
            <a:rPr lang="sk-SK" sz="1400" b="1" dirty="0">
              <a:solidFill>
                <a:schemeClr val="tx1"/>
              </a:solidFill>
            </a:rPr>
            <a:t>• určenie miesta výskytu (identifikácia; podporovať žiakov, aby si chybu našli sami</a:t>
          </a:r>
          <a:r>
            <a:rPr lang="sk-SK" sz="1400" b="1" dirty="0" smtClean="0">
              <a:solidFill>
                <a:schemeClr val="tx1"/>
              </a:solidFill>
            </a:rPr>
            <a:t>)</a:t>
          </a:r>
          <a:endParaRPr lang="sk-SK" sz="1400" b="1" dirty="0">
            <a:solidFill>
              <a:schemeClr val="tx1"/>
            </a:solidFill>
          </a:endParaRPr>
        </a:p>
      </dgm:t>
    </dgm:pt>
    <dgm:pt modelId="{A8CF2A20-1343-4BC6-9E6A-3BC9FB715DBE}" type="parTrans" cxnId="{8DA691A9-DDF0-4459-B09F-4AB6D14C4464}">
      <dgm:prSet/>
      <dgm:spPr/>
      <dgm:t>
        <a:bodyPr/>
        <a:lstStyle/>
        <a:p>
          <a:endParaRPr lang="sk-SK"/>
        </a:p>
      </dgm:t>
    </dgm:pt>
    <dgm:pt modelId="{F4243380-6911-4BA1-BDA8-BC2329795C8B}" type="sibTrans" cxnId="{8DA691A9-DDF0-4459-B09F-4AB6D14C4464}">
      <dgm:prSet/>
      <dgm:spPr/>
      <dgm:t>
        <a:bodyPr/>
        <a:lstStyle/>
        <a:p>
          <a:endParaRPr lang="sk-SK"/>
        </a:p>
      </dgm:t>
    </dgm:pt>
    <dgm:pt modelId="{1F17C694-85D1-42F0-BF24-C71CB600995B}">
      <dgm:prSet custT="1"/>
      <dgm:spPr/>
      <dgm:t>
        <a:bodyPr/>
        <a:lstStyle/>
        <a:p>
          <a:pPr rtl="0"/>
          <a:r>
            <a:rPr lang="sk-SK" sz="1200" b="1" dirty="0">
              <a:solidFill>
                <a:schemeClr val="tx1"/>
              </a:solidFill>
            </a:rPr>
            <a:t>• </a:t>
          </a:r>
          <a:r>
            <a:rPr lang="sk-SK" sz="1400" b="1" dirty="0">
              <a:solidFill>
                <a:schemeClr val="tx1"/>
              </a:solidFill>
            </a:rPr>
            <a:t>vysvetlenie chyby (interpretácia; zisťovať, prečo ju spravili</a:t>
          </a:r>
          <a:r>
            <a:rPr lang="sk-SK" sz="1400" b="1" dirty="0" smtClean="0">
              <a:solidFill>
                <a:schemeClr val="tx1"/>
              </a:solidFill>
            </a:rPr>
            <a:t>)</a:t>
          </a:r>
          <a:endParaRPr lang="sk-SK" sz="1400" b="1" dirty="0">
            <a:solidFill>
              <a:schemeClr val="tx1"/>
            </a:solidFill>
          </a:endParaRPr>
        </a:p>
      </dgm:t>
    </dgm:pt>
    <dgm:pt modelId="{799F8B84-8DDC-4A68-9F73-51073B8BCF66}" type="parTrans" cxnId="{DB3A8499-CEC4-4388-8546-2CA451078A98}">
      <dgm:prSet/>
      <dgm:spPr/>
      <dgm:t>
        <a:bodyPr/>
        <a:lstStyle/>
        <a:p>
          <a:endParaRPr lang="sk-SK"/>
        </a:p>
      </dgm:t>
    </dgm:pt>
    <dgm:pt modelId="{63D07125-AA63-435B-9F1F-8AED160DB111}" type="sibTrans" cxnId="{DB3A8499-CEC4-4388-8546-2CA451078A98}">
      <dgm:prSet/>
      <dgm:spPr/>
      <dgm:t>
        <a:bodyPr/>
        <a:lstStyle/>
        <a:p>
          <a:endParaRPr lang="sk-SK"/>
        </a:p>
      </dgm:t>
    </dgm:pt>
    <dgm:pt modelId="{4B658E23-FF65-4FC1-B1A6-7708BBC2BB02}">
      <dgm:prSet custT="1"/>
      <dgm:spPr/>
      <dgm:t>
        <a:bodyPr/>
        <a:lstStyle/>
        <a:p>
          <a:pPr rtl="0"/>
          <a:r>
            <a:rPr lang="sk-SK" sz="1200" b="1" dirty="0">
              <a:solidFill>
                <a:schemeClr val="tx1"/>
              </a:solidFill>
            </a:rPr>
            <a:t>• </a:t>
          </a:r>
          <a:r>
            <a:rPr lang="sk-SK" sz="1400" b="1" dirty="0">
              <a:solidFill>
                <a:schemeClr val="tx1"/>
              </a:solidFill>
            </a:rPr>
            <a:t>oprava chyby</a:t>
          </a:r>
        </a:p>
        <a:p>
          <a:pPr rtl="0"/>
          <a:r>
            <a:rPr lang="sk-SK" sz="1400" b="1" dirty="0">
              <a:solidFill>
                <a:schemeClr val="tx1"/>
              </a:solidFill>
            </a:rPr>
            <a:t> (korekcia; ako ju odstrániť, resp. s ňou pracovať a zároveň učiť žiakov nebáť sa robiť chyby</a:t>
          </a:r>
          <a:r>
            <a:rPr lang="sk-SK" sz="1400" b="1" dirty="0" smtClean="0">
              <a:solidFill>
                <a:schemeClr val="tx1"/>
              </a:solidFill>
            </a:rPr>
            <a:t>)</a:t>
          </a:r>
          <a:endParaRPr lang="sk-SK" sz="1400" b="1" dirty="0">
            <a:solidFill>
              <a:schemeClr val="tx1"/>
            </a:solidFill>
          </a:endParaRPr>
        </a:p>
      </dgm:t>
    </dgm:pt>
    <dgm:pt modelId="{86E3B358-B0FC-4CC8-9F2D-BD96E1788620}" type="parTrans" cxnId="{261855BB-6E60-4FFC-8A2A-35D9556EF873}">
      <dgm:prSet/>
      <dgm:spPr/>
      <dgm:t>
        <a:bodyPr/>
        <a:lstStyle/>
        <a:p>
          <a:endParaRPr lang="sk-SK"/>
        </a:p>
      </dgm:t>
    </dgm:pt>
    <dgm:pt modelId="{9CA72EC5-DE1F-4BAB-BA70-2C2257FFB387}" type="sibTrans" cxnId="{261855BB-6E60-4FFC-8A2A-35D9556EF873}">
      <dgm:prSet/>
      <dgm:spPr/>
      <dgm:t>
        <a:bodyPr/>
        <a:lstStyle/>
        <a:p>
          <a:endParaRPr lang="sk-SK"/>
        </a:p>
      </dgm:t>
    </dgm:pt>
    <dgm:pt modelId="{E45EBC64-7203-41CA-845B-E10B29B9C31C}" type="pres">
      <dgm:prSet presAssocID="{F979FC8F-C7FC-48E2-94F9-93915614E2F0}" presName="Name0" presStyleCnt="0">
        <dgm:presLayoutVars>
          <dgm:dir/>
          <dgm:resizeHandles val="exact"/>
        </dgm:presLayoutVars>
      </dgm:prSet>
      <dgm:spPr/>
      <dgm:t>
        <a:bodyPr/>
        <a:lstStyle/>
        <a:p>
          <a:endParaRPr lang="sk-SK"/>
        </a:p>
      </dgm:t>
    </dgm:pt>
    <dgm:pt modelId="{13ED346E-8C4F-46F9-A4B7-60E56CB1CDA7}" type="pres">
      <dgm:prSet presAssocID="{F979FC8F-C7FC-48E2-94F9-93915614E2F0}" presName="cycle" presStyleCnt="0"/>
      <dgm:spPr/>
    </dgm:pt>
    <dgm:pt modelId="{408340B4-755E-43D6-BA7C-DBEECC16488B}" type="pres">
      <dgm:prSet presAssocID="{E5505F77-F015-415E-B0AD-CC570D0837A5}" presName="nodeFirstNode" presStyleLbl="node1" presStyleIdx="0" presStyleCnt="5" custScaleX="144642" custScaleY="176899" custRadScaleRad="96847" custRadScaleInc="1561">
        <dgm:presLayoutVars>
          <dgm:bulletEnabled val="1"/>
        </dgm:presLayoutVars>
      </dgm:prSet>
      <dgm:spPr/>
      <dgm:t>
        <a:bodyPr/>
        <a:lstStyle/>
        <a:p>
          <a:endParaRPr lang="sk-SK"/>
        </a:p>
      </dgm:t>
    </dgm:pt>
    <dgm:pt modelId="{0288D0B4-33C1-491A-9EFE-981748AF194C}" type="pres">
      <dgm:prSet presAssocID="{5136737E-35AD-4834-B345-B5DA34CF7F0E}" presName="sibTransFirstNode" presStyleLbl="bgShp" presStyleIdx="0" presStyleCnt="1" custLinFactNeighborX="-1519" custLinFactNeighborY="3667"/>
      <dgm:spPr/>
      <dgm:t>
        <a:bodyPr/>
        <a:lstStyle/>
        <a:p>
          <a:endParaRPr lang="sk-SK"/>
        </a:p>
      </dgm:t>
    </dgm:pt>
    <dgm:pt modelId="{986C6A1A-1B7C-49D7-95DD-C36864E8FD42}" type="pres">
      <dgm:prSet presAssocID="{608CC07F-BCA4-4814-B2C1-5665CE718C61}" presName="nodeFollowingNodes" presStyleLbl="node1" presStyleIdx="1" presStyleCnt="5" custScaleX="105472" custScaleY="109175" custRadScaleRad="105243" custRadScaleInc="17000">
        <dgm:presLayoutVars>
          <dgm:bulletEnabled val="1"/>
        </dgm:presLayoutVars>
      </dgm:prSet>
      <dgm:spPr/>
      <dgm:t>
        <a:bodyPr/>
        <a:lstStyle/>
        <a:p>
          <a:endParaRPr lang="sk-SK"/>
        </a:p>
      </dgm:t>
    </dgm:pt>
    <dgm:pt modelId="{48865BE9-A168-450E-B3D8-1D84BC495AEF}" type="pres">
      <dgm:prSet presAssocID="{1C4EEC9A-E7B0-4797-BDD4-75665327B085}" presName="nodeFollowingNodes" presStyleLbl="node1" presStyleIdx="2" presStyleCnt="5" custRadScaleRad="117514" custRadScaleInc="-35876">
        <dgm:presLayoutVars>
          <dgm:bulletEnabled val="1"/>
        </dgm:presLayoutVars>
      </dgm:prSet>
      <dgm:spPr/>
      <dgm:t>
        <a:bodyPr/>
        <a:lstStyle/>
        <a:p>
          <a:endParaRPr lang="sk-SK"/>
        </a:p>
      </dgm:t>
    </dgm:pt>
    <dgm:pt modelId="{91BC6D28-0844-4BD6-8E54-56681C901159}" type="pres">
      <dgm:prSet presAssocID="{1F17C694-85D1-42F0-BF24-C71CB600995B}" presName="nodeFollowingNodes" presStyleLbl="node1" presStyleIdx="3" presStyleCnt="5" custRadScaleRad="92086" custRadScaleInc="22869">
        <dgm:presLayoutVars>
          <dgm:bulletEnabled val="1"/>
        </dgm:presLayoutVars>
      </dgm:prSet>
      <dgm:spPr/>
      <dgm:t>
        <a:bodyPr/>
        <a:lstStyle/>
        <a:p>
          <a:endParaRPr lang="sk-SK"/>
        </a:p>
      </dgm:t>
    </dgm:pt>
    <dgm:pt modelId="{A22604B4-A0AB-41CC-B2DB-1187070AF167}" type="pres">
      <dgm:prSet presAssocID="{4B658E23-FF65-4FC1-B1A6-7708BBC2BB02}" presName="nodeFollowingNodes" presStyleLbl="node1" presStyleIdx="4" presStyleCnt="5" custRadScaleRad="97664" custRadScaleInc="-11810">
        <dgm:presLayoutVars>
          <dgm:bulletEnabled val="1"/>
        </dgm:presLayoutVars>
      </dgm:prSet>
      <dgm:spPr/>
      <dgm:t>
        <a:bodyPr/>
        <a:lstStyle/>
        <a:p>
          <a:endParaRPr lang="sk-SK"/>
        </a:p>
      </dgm:t>
    </dgm:pt>
  </dgm:ptLst>
  <dgm:cxnLst>
    <dgm:cxn modelId="{20CE8C91-AFCC-43D2-9C4D-02CFB35A63FB}" type="presOf" srcId="{608CC07F-BCA4-4814-B2C1-5665CE718C61}" destId="{986C6A1A-1B7C-49D7-95DD-C36864E8FD42}" srcOrd="0" destOrd="0" presId="urn:microsoft.com/office/officeart/2005/8/layout/cycle3"/>
    <dgm:cxn modelId="{DB3A8499-CEC4-4388-8546-2CA451078A98}" srcId="{F979FC8F-C7FC-48E2-94F9-93915614E2F0}" destId="{1F17C694-85D1-42F0-BF24-C71CB600995B}" srcOrd="3" destOrd="0" parTransId="{799F8B84-8DDC-4A68-9F73-51073B8BCF66}" sibTransId="{63D07125-AA63-435B-9F1F-8AED160DB111}"/>
    <dgm:cxn modelId="{512BC414-BE2B-4C59-89E7-FFEE7661BC2D}" type="presOf" srcId="{1C4EEC9A-E7B0-4797-BDD4-75665327B085}" destId="{48865BE9-A168-450E-B3D8-1D84BC495AEF}" srcOrd="0" destOrd="0" presId="urn:microsoft.com/office/officeart/2005/8/layout/cycle3"/>
    <dgm:cxn modelId="{B095DC15-CF4E-4A23-876C-AB9BEBF4C2FC}" srcId="{F979FC8F-C7FC-48E2-94F9-93915614E2F0}" destId="{608CC07F-BCA4-4814-B2C1-5665CE718C61}" srcOrd="1" destOrd="0" parTransId="{291BE291-820F-4674-8FE4-0A69A90F85A4}" sibTransId="{3DC23725-5E9C-4A68-9089-A94FF630569D}"/>
    <dgm:cxn modelId="{8DA691A9-DDF0-4459-B09F-4AB6D14C4464}" srcId="{F979FC8F-C7FC-48E2-94F9-93915614E2F0}" destId="{1C4EEC9A-E7B0-4797-BDD4-75665327B085}" srcOrd="2" destOrd="0" parTransId="{A8CF2A20-1343-4BC6-9E6A-3BC9FB715DBE}" sibTransId="{F4243380-6911-4BA1-BDA8-BC2329795C8B}"/>
    <dgm:cxn modelId="{66253CF6-7308-40F0-BD59-F5109C158EC7}" type="presOf" srcId="{1F17C694-85D1-42F0-BF24-C71CB600995B}" destId="{91BC6D28-0844-4BD6-8E54-56681C901159}" srcOrd="0" destOrd="0" presId="urn:microsoft.com/office/officeart/2005/8/layout/cycle3"/>
    <dgm:cxn modelId="{318BA893-11C0-48F3-8738-55B5B67A2889}" type="presOf" srcId="{5136737E-35AD-4834-B345-B5DA34CF7F0E}" destId="{0288D0B4-33C1-491A-9EFE-981748AF194C}" srcOrd="0" destOrd="0" presId="urn:microsoft.com/office/officeart/2005/8/layout/cycle3"/>
    <dgm:cxn modelId="{A2482398-CA64-4071-A629-59C97F0E7637}" srcId="{F979FC8F-C7FC-48E2-94F9-93915614E2F0}" destId="{E5505F77-F015-415E-B0AD-CC570D0837A5}" srcOrd="0" destOrd="0" parTransId="{BD8DCB17-7BD2-4244-A8AB-FF0637BB25B4}" sibTransId="{5136737E-35AD-4834-B345-B5DA34CF7F0E}"/>
    <dgm:cxn modelId="{261855BB-6E60-4FFC-8A2A-35D9556EF873}" srcId="{F979FC8F-C7FC-48E2-94F9-93915614E2F0}" destId="{4B658E23-FF65-4FC1-B1A6-7708BBC2BB02}" srcOrd="4" destOrd="0" parTransId="{86E3B358-B0FC-4CC8-9F2D-BD96E1788620}" sibTransId="{9CA72EC5-DE1F-4BAB-BA70-2C2257FFB387}"/>
    <dgm:cxn modelId="{9605C35F-DC3B-402F-A4AC-5BAA98B68511}" type="presOf" srcId="{4B658E23-FF65-4FC1-B1A6-7708BBC2BB02}" destId="{A22604B4-A0AB-41CC-B2DB-1187070AF167}" srcOrd="0" destOrd="0" presId="urn:microsoft.com/office/officeart/2005/8/layout/cycle3"/>
    <dgm:cxn modelId="{111C329E-B008-44AE-8A1C-8B8E0896DA3B}" type="presOf" srcId="{F979FC8F-C7FC-48E2-94F9-93915614E2F0}" destId="{E45EBC64-7203-41CA-845B-E10B29B9C31C}" srcOrd="0" destOrd="0" presId="urn:microsoft.com/office/officeart/2005/8/layout/cycle3"/>
    <dgm:cxn modelId="{2DD828B0-9F16-474D-A161-DD309038707D}" type="presOf" srcId="{E5505F77-F015-415E-B0AD-CC570D0837A5}" destId="{408340B4-755E-43D6-BA7C-DBEECC16488B}" srcOrd="0" destOrd="0" presId="urn:microsoft.com/office/officeart/2005/8/layout/cycle3"/>
    <dgm:cxn modelId="{FC4BF77E-3EBC-422C-984A-1512E50CC608}" type="presParOf" srcId="{E45EBC64-7203-41CA-845B-E10B29B9C31C}" destId="{13ED346E-8C4F-46F9-A4B7-60E56CB1CDA7}" srcOrd="0" destOrd="0" presId="urn:microsoft.com/office/officeart/2005/8/layout/cycle3"/>
    <dgm:cxn modelId="{DB7733D2-632E-47BD-986F-6B56EEB36612}" type="presParOf" srcId="{13ED346E-8C4F-46F9-A4B7-60E56CB1CDA7}" destId="{408340B4-755E-43D6-BA7C-DBEECC16488B}" srcOrd="0" destOrd="0" presId="urn:microsoft.com/office/officeart/2005/8/layout/cycle3"/>
    <dgm:cxn modelId="{9AC95AD2-5BFC-46C8-8B8C-3701B37CFDF4}" type="presParOf" srcId="{13ED346E-8C4F-46F9-A4B7-60E56CB1CDA7}" destId="{0288D0B4-33C1-491A-9EFE-981748AF194C}" srcOrd="1" destOrd="0" presId="urn:microsoft.com/office/officeart/2005/8/layout/cycle3"/>
    <dgm:cxn modelId="{9A6B27AD-3F63-433B-9093-F44557038FCC}" type="presParOf" srcId="{13ED346E-8C4F-46F9-A4B7-60E56CB1CDA7}" destId="{986C6A1A-1B7C-49D7-95DD-C36864E8FD42}" srcOrd="2" destOrd="0" presId="urn:microsoft.com/office/officeart/2005/8/layout/cycle3"/>
    <dgm:cxn modelId="{FF17708A-6D35-44D0-8662-0C0FAAEEBB19}" type="presParOf" srcId="{13ED346E-8C4F-46F9-A4B7-60E56CB1CDA7}" destId="{48865BE9-A168-450E-B3D8-1D84BC495AEF}" srcOrd="3" destOrd="0" presId="urn:microsoft.com/office/officeart/2005/8/layout/cycle3"/>
    <dgm:cxn modelId="{263C8764-4559-4C67-8C5A-1291958BEEE9}" type="presParOf" srcId="{13ED346E-8C4F-46F9-A4B7-60E56CB1CDA7}" destId="{91BC6D28-0844-4BD6-8E54-56681C901159}" srcOrd="4" destOrd="0" presId="urn:microsoft.com/office/officeart/2005/8/layout/cycle3"/>
    <dgm:cxn modelId="{3C31DB2C-55D4-4475-9A02-762F020D103C}" type="presParOf" srcId="{13ED346E-8C4F-46F9-A4B7-60E56CB1CDA7}" destId="{A22604B4-A0AB-41CC-B2DB-1187070AF167}"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2563F0D-7DEA-4AA8-8842-B418EF12AE27}"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sk-SK"/>
        </a:p>
      </dgm:t>
    </dgm:pt>
    <dgm:pt modelId="{337AD59A-D39A-45C3-A118-2A7DA2EDE511}">
      <dgm:prSet custT="1"/>
      <dgm:spPr/>
      <dgm:t>
        <a:bodyPr/>
        <a:lstStyle/>
        <a:p>
          <a:pPr rtl="0"/>
          <a:r>
            <a:rPr lang="sk-SK" sz="1800" b="1" dirty="0">
              <a:solidFill>
                <a:schemeClr val="tx1"/>
              </a:solidFill>
            </a:rPr>
            <a:t>Práca s chybou </a:t>
          </a:r>
          <a:r>
            <a:rPr lang="sk-SK" sz="1800" dirty="0">
              <a:solidFill>
                <a:schemeClr val="tx1"/>
              </a:solidFill>
            </a:rPr>
            <a:t>- súčasť </a:t>
          </a:r>
          <a:r>
            <a:rPr lang="sk-SK" sz="1800" dirty="0" err="1">
              <a:solidFill>
                <a:schemeClr val="tx1"/>
              </a:solidFill>
            </a:rPr>
            <a:t>formatívneho</a:t>
          </a:r>
          <a:r>
            <a:rPr lang="sk-SK" sz="1800" dirty="0">
              <a:solidFill>
                <a:schemeClr val="tx1"/>
              </a:solidFill>
            </a:rPr>
            <a:t> hodnotenia </a:t>
          </a:r>
          <a:r>
            <a:rPr lang="sk-SK" sz="1800" dirty="0" smtClean="0">
              <a:solidFill>
                <a:schemeClr val="tx1"/>
              </a:solidFill>
            </a:rPr>
            <a:t> +  </a:t>
          </a:r>
          <a:r>
            <a:rPr lang="sk-SK" sz="1800" dirty="0">
              <a:solidFill>
                <a:schemeClr val="tx1"/>
              </a:solidFill>
            </a:rPr>
            <a:t>pridaná hodnota – rozvíjanie kritického myslenia</a:t>
          </a:r>
        </a:p>
      </dgm:t>
    </dgm:pt>
    <dgm:pt modelId="{9D36899E-DBEE-4416-B0A9-D52998FB886B}" type="parTrans" cxnId="{5EACF6DF-96C6-4935-91BB-2AB7DDCA6D9C}">
      <dgm:prSet/>
      <dgm:spPr/>
      <dgm:t>
        <a:bodyPr/>
        <a:lstStyle/>
        <a:p>
          <a:endParaRPr lang="sk-SK"/>
        </a:p>
      </dgm:t>
    </dgm:pt>
    <dgm:pt modelId="{103C9FEE-3513-4E95-B007-383501BFAF37}" type="sibTrans" cxnId="{5EACF6DF-96C6-4935-91BB-2AB7DDCA6D9C}">
      <dgm:prSet/>
      <dgm:spPr/>
      <dgm:t>
        <a:bodyPr/>
        <a:lstStyle/>
        <a:p>
          <a:endParaRPr lang="sk-SK"/>
        </a:p>
      </dgm:t>
    </dgm:pt>
    <dgm:pt modelId="{EBC853EE-4183-4CB4-B273-FE18EF824C2C}" type="pres">
      <dgm:prSet presAssocID="{E2563F0D-7DEA-4AA8-8842-B418EF12AE27}" presName="linear" presStyleCnt="0">
        <dgm:presLayoutVars>
          <dgm:animLvl val="lvl"/>
          <dgm:resizeHandles val="exact"/>
        </dgm:presLayoutVars>
      </dgm:prSet>
      <dgm:spPr/>
      <dgm:t>
        <a:bodyPr/>
        <a:lstStyle/>
        <a:p>
          <a:endParaRPr lang="sk-SK"/>
        </a:p>
      </dgm:t>
    </dgm:pt>
    <dgm:pt modelId="{C8993534-9EBC-4FF0-8E6B-1CB70CAB0621}" type="pres">
      <dgm:prSet presAssocID="{337AD59A-D39A-45C3-A118-2A7DA2EDE511}" presName="parentText" presStyleLbl="node1" presStyleIdx="0" presStyleCnt="1" custLinFactNeighborX="2935" custLinFactNeighborY="-6938">
        <dgm:presLayoutVars>
          <dgm:chMax val="0"/>
          <dgm:bulletEnabled val="1"/>
        </dgm:presLayoutVars>
      </dgm:prSet>
      <dgm:spPr/>
      <dgm:t>
        <a:bodyPr/>
        <a:lstStyle/>
        <a:p>
          <a:endParaRPr lang="sk-SK"/>
        </a:p>
      </dgm:t>
    </dgm:pt>
  </dgm:ptLst>
  <dgm:cxnLst>
    <dgm:cxn modelId="{5EACF6DF-96C6-4935-91BB-2AB7DDCA6D9C}" srcId="{E2563F0D-7DEA-4AA8-8842-B418EF12AE27}" destId="{337AD59A-D39A-45C3-A118-2A7DA2EDE511}" srcOrd="0" destOrd="0" parTransId="{9D36899E-DBEE-4416-B0A9-D52998FB886B}" sibTransId="{103C9FEE-3513-4E95-B007-383501BFAF37}"/>
    <dgm:cxn modelId="{4A8D50EB-7792-4D4D-A7BF-9180F1164759}" type="presOf" srcId="{337AD59A-D39A-45C3-A118-2A7DA2EDE511}" destId="{C8993534-9EBC-4FF0-8E6B-1CB70CAB0621}" srcOrd="0" destOrd="0" presId="urn:microsoft.com/office/officeart/2005/8/layout/vList2"/>
    <dgm:cxn modelId="{E17F39B5-C2E3-4857-B806-8CF3562A4105}" type="presOf" srcId="{E2563F0D-7DEA-4AA8-8842-B418EF12AE27}" destId="{EBC853EE-4183-4CB4-B273-FE18EF824C2C}" srcOrd="0" destOrd="0" presId="urn:microsoft.com/office/officeart/2005/8/layout/vList2"/>
    <dgm:cxn modelId="{49DD480F-D594-475B-93A4-D1CA41559102}" type="presParOf" srcId="{EBC853EE-4183-4CB4-B273-FE18EF824C2C}" destId="{C8993534-9EBC-4FF0-8E6B-1CB70CAB0621}"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r>
            <a:rPr lang="sk-SK" sz="2400" dirty="0"/>
            <a:t>Nevypracovanie </a:t>
          </a:r>
          <a:r>
            <a:rPr lang="sk-SK" sz="2400" dirty="0" err="1"/>
            <a:t>ŠkVP</a:t>
          </a:r>
          <a:r>
            <a:rPr lang="sk-SK" sz="2400" dirty="0"/>
            <a:t> v súlade s príslušným ŠVP a jeho dodatkami, absencia poznámok k UP   resp. ich nevypracovanie podľa reálnych podmienok.</a:t>
          </a:r>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19C83C09-58D8-42FB-B912-F6E85D8B3F32}">
      <dgm:prSet custT="1"/>
      <dgm:spPr/>
      <dgm:t>
        <a:bodyPr/>
        <a:lstStyle/>
        <a:p>
          <a:endParaRPr lang="sk-SK" sz="1600" dirty="0"/>
        </a:p>
      </dgm:t>
    </dgm:pt>
    <dgm:pt modelId="{250671A7-46CE-4D71-9CB1-276BDC83449E}" type="parTrans" cxnId="{E6CD1D14-EA48-47AB-8066-5927E9495A9B}">
      <dgm:prSet/>
      <dgm:spPr/>
      <dgm:t>
        <a:bodyPr/>
        <a:lstStyle/>
        <a:p>
          <a:endParaRPr lang="sk-SK"/>
        </a:p>
      </dgm:t>
    </dgm:pt>
    <dgm:pt modelId="{178FE55E-2F7A-4620-B321-03E8983DDC5D}" type="sibTrans" cxnId="{E6CD1D14-EA48-47AB-8066-5927E9495A9B}">
      <dgm:prSet/>
      <dgm:spPr/>
      <dgm:t>
        <a:bodyPr/>
        <a:lstStyle/>
        <a:p>
          <a:endParaRPr lang="sk-SK"/>
        </a:p>
      </dgm:t>
    </dgm:pt>
    <dgm:pt modelId="{4AA750C4-0B4C-41F0-B365-F995BF4E0AFE}">
      <dgm:prSet custT="1"/>
      <dgm:spPr/>
      <dgm:t>
        <a:bodyPr/>
        <a:lstStyle/>
        <a:p>
          <a:r>
            <a:rPr lang="sk-SK" sz="2400" dirty="0"/>
            <a:t>Nedeklarovanie spôsobu realizácie prierezových tém vrátane NŠFG a úpravy podmienok výchovy a vzdelávania žiakov so ŠVVP v súlade s princípmi inkluzívneho vzdelávania.</a:t>
          </a:r>
        </a:p>
      </dgm:t>
    </dgm:pt>
    <dgm:pt modelId="{FD511CB1-8918-4D9B-A782-A8A51AC612CB}" type="parTrans" cxnId="{2847E236-C2F5-4968-88F8-4A8EB2624FB9}">
      <dgm:prSet/>
      <dgm:spPr/>
      <dgm:t>
        <a:bodyPr/>
        <a:lstStyle/>
        <a:p>
          <a:endParaRPr lang="sk-SK"/>
        </a:p>
      </dgm:t>
    </dgm:pt>
    <dgm:pt modelId="{BF21E14F-9D8D-4667-ADCA-B8F6E9A86472}" type="sibTrans" cxnId="{2847E236-C2F5-4968-88F8-4A8EB2624FB9}">
      <dgm:prSet/>
      <dgm:spPr/>
      <dgm:t>
        <a:bodyPr/>
        <a:lstStyle/>
        <a:p>
          <a:endParaRPr lang="sk-SK"/>
        </a:p>
      </dgm:t>
    </dgm:pt>
    <dgm:pt modelId="{9690F650-0650-4132-A46E-AC901950CF35}">
      <dgm:prSet custT="1"/>
      <dgm:spPr/>
      <dgm:t>
        <a:bodyPr/>
        <a:lstStyle/>
        <a:p>
          <a:endParaRPr lang="sk-SK" sz="2400" dirty="0"/>
        </a:p>
      </dgm:t>
    </dgm:pt>
    <dgm:pt modelId="{33D18098-973B-44FC-A752-E9AA4B930780}" type="parTrans" cxnId="{F73606D2-8A67-45D9-BB2A-AA7C632F0056}">
      <dgm:prSet/>
      <dgm:spPr/>
    </dgm:pt>
    <dgm:pt modelId="{E86CB67A-B3DC-4BD4-8ACE-5D4C55B5166A}" type="sibTrans" cxnId="{F73606D2-8A67-45D9-BB2A-AA7C632F0056}">
      <dgm:prSet/>
      <dgm:spPr/>
    </dgm:pt>
    <dgm:pt modelId="{CCE99E8D-1AE7-4C98-87B5-6D9E4E05AC6D}">
      <dgm:prSet custT="1"/>
      <dgm:spPr/>
      <dgm:t>
        <a:bodyPr/>
        <a:lstStyle/>
        <a:p>
          <a:r>
            <a:rPr lang="sk-SK" sz="2400" dirty="0"/>
            <a:t>Nespracovanie UO niektorých predmetov podľa vzdelávacieho štandardu inovovaného ŠVP.</a:t>
          </a:r>
        </a:p>
      </dgm:t>
    </dgm:pt>
    <dgm:pt modelId="{66A7913D-B6F3-4D96-969C-989F00A7B6D5}" type="parTrans" cxnId="{0B679275-79E1-405B-A710-1B4CC397D471}">
      <dgm:prSet/>
      <dgm:spPr/>
    </dgm:pt>
    <dgm:pt modelId="{40BE9C72-703A-4A67-8368-650A5B833732}" type="sibTrans" cxnId="{0B679275-79E1-405B-A710-1B4CC397D471}">
      <dgm:prSet/>
      <dgm:spPr/>
    </dgm:pt>
    <dgm:pt modelId="{717D2197-06DC-40B2-91AF-E7DDA170E9D6}">
      <dgm:prSet custT="1"/>
      <dgm:spPr/>
      <dgm:t>
        <a:bodyPr/>
        <a:lstStyle/>
        <a:p>
          <a:endParaRPr lang="sk-SK" sz="2400" dirty="0"/>
        </a:p>
      </dgm:t>
    </dgm:pt>
    <dgm:pt modelId="{2A893A49-4330-4969-9F13-359A38F7EEF8}" type="parTrans" cxnId="{1A8216E7-1F6D-4CCE-96D3-39EAF9458F48}">
      <dgm:prSet/>
      <dgm:spPr/>
      <dgm:t>
        <a:bodyPr/>
        <a:lstStyle/>
        <a:p>
          <a:endParaRPr lang="sk-SK"/>
        </a:p>
      </dgm:t>
    </dgm:pt>
    <dgm:pt modelId="{45F56E9F-78DC-454D-8C58-C8204DE57C21}" type="sibTrans" cxnId="{1A8216E7-1F6D-4CCE-96D3-39EAF9458F48}">
      <dgm:prSet/>
      <dgm:spPr/>
      <dgm:t>
        <a:bodyPr/>
        <a:lstStyle/>
        <a:p>
          <a:endParaRPr lang="sk-SK"/>
        </a:p>
      </dgm:t>
    </dgm:pt>
    <dgm:pt modelId="{1F3E3BC2-8E38-40C5-AA08-9EB8FCC0AA80}">
      <dgm:prSet custT="1"/>
      <dgm:spPr/>
      <dgm:t>
        <a:bodyPr/>
        <a:lstStyle/>
        <a:p>
          <a:pPr algn="just" rtl="0"/>
          <a:endParaRPr lang="sk-SK" sz="1600" dirty="0"/>
        </a:p>
      </dgm:t>
    </dgm:pt>
    <dgm:pt modelId="{B33987AB-D67A-4590-A9A3-7620F6DF6964}" type="parTrans" cxnId="{753AEE28-AE69-4816-B1F3-94C9DC8B2C6D}">
      <dgm:prSet/>
      <dgm:spPr/>
    </dgm:pt>
    <dgm:pt modelId="{7FDFE45E-25D7-428B-8F75-D13F7FB17FCD}" type="sibTrans" cxnId="{753AEE28-AE69-4816-B1F3-94C9DC8B2C6D}">
      <dgm:prSet/>
      <dgm:spPr/>
    </dgm:pt>
    <dgm:pt modelId="{83F66908-76BB-4E92-9121-DC19BD2B6E94}">
      <dgm:prSet custT="1"/>
      <dgm:spPr/>
      <dgm:t>
        <a:bodyPr/>
        <a:lstStyle/>
        <a:p>
          <a:pPr algn="just" rtl="0"/>
          <a:endParaRPr lang="sk-SK" sz="1600" dirty="0"/>
        </a:p>
      </dgm:t>
    </dgm:pt>
    <dgm:pt modelId="{FE890AEC-74BF-445B-ACC1-7744B1424223}" type="parTrans" cxnId="{D9602E3E-13A8-466D-B315-50F2EA912588}">
      <dgm:prSet/>
      <dgm:spPr/>
    </dgm:pt>
    <dgm:pt modelId="{31120C23-B6F2-4289-B7E9-968F05EA5843}" type="sibTrans" cxnId="{D9602E3E-13A8-466D-B315-50F2EA912588}">
      <dgm:prSet/>
      <dgm:spPr/>
    </dgm:pt>
    <dgm:pt modelId="{AD76953E-F106-42B5-8585-654E17927F7F}">
      <dgm:prSet custT="1"/>
      <dgm:spPr/>
      <dgm:t>
        <a:bodyPr/>
        <a:lstStyle/>
        <a:p>
          <a:pPr algn="just" rtl="0"/>
          <a:endParaRPr lang="sk-SK" sz="1600" dirty="0"/>
        </a:p>
      </dgm:t>
    </dgm:pt>
    <dgm:pt modelId="{49440455-47C4-4287-847F-675A668F9D9A}" type="parTrans" cxnId="{19F95161-A2CB-48DF-B3A7-E8D0ADFBAF25}">
      <dgm:prSet/>
      <dgm:spPr/>
    </dgm:pt>
    <dgm:pt modelId="{2E8CC8CC-8A79-4517-A6B9-E85578188FDF}" type="sibTrans" cxnId="{19F95161-A2CB-48DF-B3A7-E8D0ADFBAF25}">
      <dgm:prSet/>
      <dgm:spPr/>
    </dgm:pt>
    <dgm:pt modelId="{57BDDDEB-A514-4D58-875C-28C87576A320}">
      <dgm:prSet custT="1"/>
      <dgm:spPr/>
      <dgm:t>
        <a:bodyPr/>
        <a:lstStyle/>
        <a:p>
          <a:pPr algn="just" rtl="0"/>
          <a:endParaRPr lang="sk-SK" sz="1600" dirty="0"/>
        </a:p>
      </dgm:t>
    </dgm:pt>
    <dgm:pt modelId="{AF3FCC11-6DD9-4F0F-8E81-7E17A7A45769}" type="parTrans" cxnId="{19C4E987-7FBF-49C4-B4C0-C7F163ADB881}">
      <dgm:prSet/>
      <dgm:spPr/>
    </dgm:pt>
    <dgm:pt modelId="{4710EC50-08A0-41FD-9FAD-1333BC21ED28}" type="sibTrans" cxnId="{19C4E987-7FBF-49C4-B4C0-C7F163ADB881}">
      <dgm:prSet/>
      <dgm:spPr/>
    </dgm:pt>
    <dgm:pt modelId="{69650ACB-81C2-45DF-AD0E-C9C20A93EB22}">
      <dgm:prSet custT="1"/>
      <dgm:spPr/>
      <dgm:t>
        <a:bodyPr/>
        <a:lstStyle/>
        <a:p>
          <a:pPr algn="just" rtl="0"/>
          <a:endParaRPr lang="sk-SK" sz="1600" dirty="0"/>
        </a:p>
      </dgm:t>
    </dgm:pt>
    <dgm:pt modelId="{860E16D3-E925-49A4-BC1C-60B13A3C3ADC}" type="parTrans" cxnId="{05FCCF9F-FAE6-4E48-8B7F-96514DB3D8DE}">
      <dgm:prSet/>
      <dgm:spPr/>
    </dgm:pt>
    <dgm:pt modelId="{241558E2-7566-4EA6-9565-3AA0032A096F}" type="sibTrans" cxnId="{05FCCF9F-FAE6-4E48-8B7F-96514DB3D8DE}">
      <dgm:prSet/>
      <dgm:spPr/>
    </dgm:pt>
    <dgm:pt modelId="{4D23CDD2-981A-4C91-8629-9975214ED3AA}">
      <dgm:prSet custT="1"/>
      <dgm:spPr/>
      <dgm:t>
        <a:bodyPr/>
        <a:lstStyle/>
        <a:p>
          <a:endParaRPr lang="sk-SK" sz="2400" dirty="0"/>
        </a:p>
      </dgm:t>
    </dgm:pt>
    <dgm:pt modelId="{57ADFCEC-CA14-46EF-A30C-374BC1A09294}" type="parTrans" cxnId="{46790495-8B01-4683-A392-211FE1894A51}">
      <dgm:prSet/>
      <dgm:spPr/>
    </dgm:pt>
    <dgm:pt modelId="{BDDCB2D2-CA08-4DD9-A24B-327FFEACE083}" type="sibTrans" cxnId="{46790495-8B01-4683-A392-211FE1894A51}">
      <dgm:prSet/>
      <dgm:spPr/>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4319" custLinFactNeighborY="1597">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custLinFactNeighborX="1401" custLinFactNeighborY="2096">
        <dgm:presLayoutVars>
          <dgm:bulletEnabled val="1"/>
        </dgm:presLayoutVars>
      </dgm:prSet>
      <dgm:spPr/>
      <dgm:t>
        <a:bodyPr/>
        <a:lstStyle/>
        <a:p>
          <a:endParaRPr lang="sk-SK"/>
        </a:p>
      </dgm:t>
    </dgm:pt>
  </dgm:ptLst>
  <dgm:cxnLst>
    <dgm:cxn modelId="{19F95161-A2CB-48DF-B3A7-E8D0ADFBAF25}" srcId="{74018B88-0235-4AD9-84C2-D0C7C0B6529B}" destId="{AD76953E-F106-42B5-8585-654E17927F7F}" srcOrd="2" destOrd="0" parTransId="{49440455-47C4-4287-847F-675A668F9D9A}" sibTransId="{2E8CC8CC-8A79-4517-A6B9-E85578188FDF}"/>
    <dgm:cxn modelId="{F43F8148-5721-4E33-A209-53CEB750EC23}" type="presOf" srcId="{448BD675-8830-4946-81D1-D5733BBA4E5F}" destId="{E2EFFE7A-23B9-4274-837C-988B3447767D}" srcOrd="0" destOrd="4" presId="urn:microsoft.com/office/officeart/2005/8/layout/vList5"/>
    <dgm:cxn modelId="{ED2B7677-BEB0-4130-8A7B-FE227E733B8F}" srcId="{74018B88-0235-4AD9-84C2-D0C7C0B6529B}" destId="{066068C3-8598-40FA-8842-A8451B9094F3}" srcOrd="12" destOrd="0" parTransId="{51CC6478-87C7-46C6-8460-2C55930269AF}" sibTransId="{448C66AC-4E6B-4156-B79A-0743AF316456}"/>
    <dgm:cxn modelId="{48437B03-1F1D-4F0E-8992-F09367539027}" type="presOf" srcId="{066068C3-8598-40FA-8842-A8451B9094F3}" destId="{E2EFFE7A-23B9-4274-837C-988B3447767D}" srcOrd="0" destOrd="12"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20AB10B3-1BDA-4A42-B927-B80EDCA73C43}" type="presOf" srcId="{19C83C09-58D8-42FB-B912-F6E85D8B3F32}" destId="{E2EFFE7A-23B9-4274-837C-988B3447767D}" srcOrd="0" destOrd="11" presId="urn:microsoft.com/office/officeart/2005/8/layout/vList5"/>
    <dgm:cxn modelId="{E6CD1D14-EA48-47AB-8066-5927E9495A9B}" srcId="{74018B88-0235-4AD9-84C2-D0C7C0B6529B}" destId="{19C83C09-58D8-42FB-B912-F6E85D8B3F32}" srcOrd="11" destOrd="0" parTransId="{250671A7-46CE-4D71-9CB1-276BDC83449E}" sibTransId="{178FE55E-2F7A-4620-B321-03E8983DDC5D}"/>
    <dgm:cxn modelId="{2D10EF12-745E-4AAC-92B8-99DA18E0F6B5}" type="presOf" srcId="{B6E92737-532B-4CED-AB53-F2917EEBB8D3}" destId="{BBC72140-E735-4CBC-93C9-DD740AF3443F}" srcOrd="0" destOrd="0" presId="urn:microsoft.com/office/officeart/2005/8/layout/vList5"/>
    <dgm:cxn modelId="{0B679275-79E1-405B-A710-1B4CC397D471}" srcId="{74018B88-0235-4AD9-84C2-D0C7C0B6529B}" destId="{CCE99E8D-1AE7-4C98-87B5-6D9E4E05AC6D}" srcOrd="8" destOrd="0" parTransId="{66A7913D-B6F3-4D96-969C-989F00A7B6D5}" sibTransId="{40BE9C72-703A-4A67-8368-650A5B833732}"/>
    <dgm:cxn modelId="{753AEE28-AE69-4816-B1F3-94C9DC8B2C6D}" srcId="{74018B88-0235-4AD9-84C2-D0C7C0B6529B}" destId="{1F3E3BC2-8E38-40C5-AA08-9EB8FCC0AA80}" srcOrd="0" destOrd="0" parTransId="{B33987AB-D67A-4590-A9A3-7620F6DF6964}" sibTransId="{7FDFE45E-25D7-428B-8F75-D13F7FB17FCD}"/>
    <dgm:cxn modelId="{46790495-8B01-4683-A392-211FE1894A51}" srcId="{74018B88-0235-4AD9-84C2-D0C7C0B6529B}" destId="{4D23CDD2-981A-4C91-8629-9975214ED3AA}" srcOrd="7" destOrd="0" parTransId="{57ADFCEC-CA14-46EF-A30C-374BC1A09294}" sibTransId="{BDDCB2D2-CA08-4DD9-A24B-327FFEACE083}"/>
    <dgm:cxn modelId="{D33C0A73-9E6D-4389-A7EE-6653B6BAFE22}" type="presOf" srcId="{9690F650-0650-4132-A46E-AC901950CF35}" destId="{E2EFFE7A-23B9-4274-837C-988B3447767D}" srcOrd="0" destOrd="10" presId="urn:microsoft.com/office/officeart/2005/8/layout/vList5"/>
    <dgm:cxn modelId="{0BE02CA4-1CA0-4E2D-B185-4FD95FB8C5E2}" type="presOf" srcId="{57BDDDEB-A514-4D58-875C-28C87576A320}" destId="{E2EFFE7A-23B9-4274-837C-988B3447767D}" srcOrd="0" destOrd="3" presId="urn:microsoft.com/office/officeart/2005/8/layout/vList5"/>
    <dgm:cxn modelId="{05FCCF9F-FAE6-4E48-8B7F-96514DB3D8DE}" srcId="{74018B88-0235-4AD9-84C2-D0C7C0B6529B}" destId="{69650ACB-81C2-45DF-AD0E-C9C20A93EB22}" srcOrd="5" destOrd="0" parTransId="{860E16D3-E925-49A4-BC1C-60B13A3C3ADC}" sibTransId="{241558E2-7566-4EA6-9565-3AA0032A096F}"/>
    <dgm:cxn modelId="{1A8216E7-1F6D-4CCE-96D3-39EAF9458F48}" srcId="{74018B88-0235-4AD9-84C2-D0C7C0B6529B}" destId="{717D2197-06DC-40B2-91AF-E7DDA170E9D6}" srcOrd="9" destOrd="0" parTransId="{2A893A49-4330-4969-9F13-359A38F7EEF8}" sibTransId="{45F56E9F-78DC-454D-8C58-C8204DE57C21}"/>
    <dgm:cxn modelId="{6EE3F0B3-D8B9-45A9-B651-DEB159C0199D}" type="presOf" srcId="{74018B88-0235-4AD9-84C2-D0C7C0B6529B}" destId="{89D6BC8E-33A9-43C2-AD1D-8A03FD5EAD0F}" srcOrd="0" destOrd="0" presId="urn:microsoft.com/office/officeart/2005/8/layout/vList5"/>
    <dgm:cxn modelId="{F73606D2-8A67-45D9-BB2A-AA7C632F0056}" srcId="{74018B88-0235-4AD9-84C2-D0C7C0B6529B}" destId="{9690F650-0650-4132-A46E-AC901950CF35}" srcOrd="10" destOrd="0" parTransId="{33D18098-973B-44FC-A752-E9AA4B930780}" sibTransId="{E86CB67A-B3DC-4BD4-8ACE-5D4C55B5166A}"/>
    <dgm:cxn modelId="{41B9260F-916E-4B54-8550-F00B9B6B5534}" srcId="{74018B88-0235-4AD9-84C2-D0C7C0B6529B}" destId="{448BD675-8830-4946-81D1-D5733BBA4E5F}" srcOrd="4" destOrd="0" parTransId="{25E39EF2-BAAA-443D-B331-B8ED1B8993E0}" sibTransId="{EF8A7D5E-F223-44B7-B759-E0FD3D6741BC}"/>
    <dgm:cxn modelId="{43395320-F86D-404F-90BA-B0C4ABA2AF49}" type="presOf" srcId="{CCE99E8D-1AE7-4C98-87B5-6D9E4E05AC6D}" destId="{E2EFFE7A-23B9-4274-837C-988B3447767D}" srcOrd="0" destOrd="8" presId="urn:microsoft.com/office/officeart/2005/8/layout/vList5"/>
    <dgm:cxn modelId="{25AA1220-F9CE-4286-9567-AE7DF924BEC6}" type="presOf" srcId="{83F66908-76BB-4E92-9121-DC19BD2B6E94}" destId="{E2EFFE7A-23B9-4274-837C-988B3447767D}" srcOrd="0" destOrd="1" presId="urn:microsoft.com/office/officeart/2005/8/layout/vList5"/>
    <dgm:cxn modelId="{809D6F09-C05C-49D6-8292-68AB2A1EE6A0}" type="presOf" srcId="{1F3E3BC2-8E38-40C5-AA08-9EB8FCC0AA80}" destId="{E2EFFE7A-23B9-4274-837C-988B3447767D}" srcOrd="0" destOrd="0" presId="urn:microsoft.com/office/officeart/2005/8/layout/vList5"/>
    <dgm:cxn modelId="{D9602E3E-13A8-466D-B315-50F2EA912588}" srcId="{74018B88-0235-4AD9-84C2-D0C7C0B6529B}" destId="{83F66908-76BB-4E92-9121-DC19BD2B6E94}" srcOrd="1" destOrd="0" parTransId="{FE890AEC-74BF-445B-ACC1-7744B1424223}" sibTransId="{31120C23-B6F2-4289-B7E9-968F05EA5843}"/>
    <dgm:cxn modelId="{B7BD0FD8-7026-42A9-B2A4-6A7656CF9224}" type="presOf" srcId="{717D2197-06DC-40B2-91AF-E7DDA170E9D6}" destId="{E2EFFE7A-23B9-4274-837C-988B3447767D}" srcOrd="0" destOrd="9" presId="urn:microsoft.com/office/officeart/2005/8/layout/vList5"/>
    <dgm:cxn modelId="{13A9034F-24CD-4426-8776-383359C2233D}" type="presOf" srcId="{69650ACB-81C2-45DF-AD0E-C9C20A93EB22}" destId="{E2EFFE7A-23B9-4274-837C-988B3447767D}" srcOrd="0" destOrd="5" presId="urn:microsoft.com/office/officeart/2005/8/layout/vList5"/>
    <dgm:cxn modelId="{19C4E987-7FBF-49C4-B4C0-C7F163ADB881}" srcId="{74018B88-0235-4AD9-84C2-D0C7C0B6529B}" destId="{57BDDDEB-A514-4D58-875C-28C87576A320}" srcOrd="3" destOrd="0" parTransId="{AF3FCC11-6DD9-4F0F-8E81-7E17A7A45769}" sibTransId="{4710EC50-08A0-41FD-9FAD-1333BC21ED28}"/>
    <dgm:cxn modelId="{2847E236-C2F5-4968-88F8-4A8EB2624FB9}" srcId="{74018B88-0235-4AD9-84C2-D0C7C0B6529B}" destId="{4AA750C4-0B4C-41F0-B365-F995BF4E0AFE}" srcOrd="6" destOrd="0" parTransId="{FD511CB1-8918-4D9B-A782-A8A51AC612CB}" sibTransId="{BF21E14F-9D8D-4667-ADCA-B8F6E9A86472}"/>
    <dgm:cxn modelId="{ED560B98-C454-44B4-BFB6-0B785AA0E6B3}" type="presOf" srcId="{4AA750C4-0B4C-41F0-B365-F995BF4E0AFE}" destId="{E2EFFE7A-23B9-4274-837C-988B3447767D}" srcOrd="0" destOrd="6" presId="urn:microsoft.com/office/officeart/2005/8/layout/vList5"/>
    <dgm:cxn modelId="{7A7FF968-413B-4313-94CD-A835F327E45C}" type="presOf" srcId="{4D23CDD2-981A-4C91-8629-9975214ED3AA}" destId="{E2EFFE7A-23B9-4274-837C-988B3447767D}" srcOrd="0" destOrd="7" presId="urn:microsoft.com/office/officeart/2005/8/layout/vList5"/>
    <dgm:cxn modelId="{4C118A53-F38B-4C65-AED4-EF72E9EB087F}" type="presOf" srcId="{AD76953E-F106-42B5-8585-654E17927F7F}" destId="{E2EFFE7A-23B9-4274-837C-988B3447767D}" srcOrd="0" destOrd="2"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0F29E420-BF33-4212-9DFE-BED64CEA7764}">
      <dgm:prSet custT="1"/>
      <dgm:spPr/>
      <dgm:t>
        <a:bodyPr/>
        <a:lstStyle/>
        <a:p>
          <a:r>
            <a:rPr lang="sk-SK" sz="2000" dirty="0"/>
            <a:t>vykonávanie kontrolnej činnosti zameranej na všetky oblasti podľa rozpracovaného plánu kontroly, </a:t>
          </a:r>
        </a:p>
      </dgm:t>
    </dgm:pt>
    <dgm:pt modelId="{CEE35199-5423-48DA-B6E7-333954D6EA21}" type="parTrans" cxnId="{0547EFA0-E27E-4762-8370-48A67E60477E}">
      <dgm:prSet/>
      <dgm:spPr/>
      <dgm:t>
        <a:bodyPr/>
        <a:lstStyle/>
        <a:p>
          <a:endParaRPr lang="sk-SK"/>
        </a:p>
      </dgm:t>
    </dgm:pt>
    <dgm:pt modelId="{CE51F88C-8773-4083-B208-AC879AE51370}" type="sibTrans" cxnId="{0547EFA0-E27E-4762-8370-48A67E60477E}">
      <dgm:prSet/>
      <dgm:spPr/>
      <dgm:t>
        <a:bodyPr/>
        <a:lstStyle/>
        <a:p>
          <a:endParaRPr lang="sk-SK"/>
        </a:p>
      </dgm:t>
    </dgm:pt>
    <dgm:pt modelId="{01BAD378-491D-4D5E-A2DE-E8E7F32F482B}">
      <dgm:prSet custT="1"/>
      <dgm:spPr/>
      <dgm:t>
        <a:bodyPr/>
        <a:lstStyle/>
        <a:p>
          <a:r>
            <a:rPr lang="sk-SK" sz="2000" dirty="0"/>
            <a:t>zapisovanie učiva do triednych kníh porovnateľným spôsobom s učebnými osnovami.</a:t>
          </a:r>
        </a:p>
      </dgm:t>
    </dgm:pt>
    <dgm:pt modelId="{6460FA59-997E-4226-8A6B-A5ED1DFAEF1D}" type="parTrans" cxnId="{E2FCDC6F-9DEC-4436-BCBD-7A991BF77EB3}">
      <dgm:prSet/>
      <dgm:spPr/>
    </dgm:pt>
    <dgm:pt modelId="{3CA10F07-0E5E-4D29-B614-85BD1D3123CD}" type="sibTrans" cxnId="{E2FCDC6F-9DEC-4436-BCBD-7A991BF77EB3}">
      <dgm:prSet/>
      <dgm:spPr/>
    </dgm:pt>
    <dgm:pt modelId="{AA4B419D-2CCC-441A-BEFF-F83FA53817EC}">
      <dgm:prSet custT="1"/>
      <dgm:spPr/>
      <dgm:t>
        <a:bodyPr/>
        <a:lstStyle/>
        <a:p>
          <a:r>
            <a:rPr lang="sk-SK" sz="2000" dirty="0"/>
            <a:t>analyzovanie zistení na rokovaní pedagogickej rade, prijímanie opatrení k zisteným nedostatkom a kontrola ich účinnosti vrátane zistení z priameho pozorovania vyučovacích hodín, </a:t>
          </a:r>
        </a:p>
      </dgm:t>
    </dgm:pt>
    <dgm:pt modelId="{BA1B1351-2816-4C24-A5A8-1EBB3D369DFD}" type="parTrans" cxnId="{3728FA5D-E493-4374-B8F3-5F2CF9573A16}">
      <dgm:prSet/>
      <dgm:spPr/>
    </dgm:pt>
    <dgm:pt modelId="{AA43D565-E388-449C-B820-C21300540A66}" type="sibTrans" cxnId="{3728FA5D-E493-4374-B8F3-5F2CF9573A16}">
      <dgm:prSet/>
      <dgm:spPr/>
    </dgm:pt>
    <dgm:pt modelId="{AD7CF254-F40B-46C3-8523-8CE8FE601A4E}">
      <dgm:prSet custT="1"/>
      <dgm:spPr/>
      <dgm:t>
        <a:bodyPr/>
        <a:lstStyle/>
        <a:p>
          <a:endParaRPr lang="sk-SK" sz="2000" dirty="0"/>
        </a:p>
      </dgm:t>
    </dgm:pt>
    <dgm:pt modelId="{C91402ED-5D68-4063-9033-1AE56646D04F}" type="parTrans" cxnId="{AADCA247-0753-4BC0-84CC-F4B017393B8F}">
      <dgm:prSet/>
      <dgm:spPr/>
    </dgm:pt>
    <dgm:pt modelId="{CC2B4FBB-7FDD-4BBD-A0E2-E361AC1B9A08}" type="sibTrans" cxnId="{AADCA247-0753-4BC0-84CC-F4B017393B8F}">
      <dgm:prSet/>
      <dgm:spPr/>
    </dgm:pt>
    <dgm:pt modelId="{A4C1DAD6-16A5-4EDC-9D85-DA3D740D34D7}">
      <dgm:prSet custT="1"/>
      <dgm:spPr/>
      <dgm:t>
        <a:bodyPr/>
        <a:lstStyle/>
        <a:p>
          <a:r>
            <a:rPr lang="sk-SK" sz="2000" dirty="0"/>
            <a:t>vydávanie rozhodnutí vo veciach ustanovených právnym predpisom.</a:t>
          </a:r>
        </a:p>
      </dgm:t>
    </dgm:pt>
    <dgm:pt modelId="{02EE9E83-222F-4B70-80D4-0CFD388693A7}" type="parTrans" cxnId="{7EEAB40D-16C9-46F2-8C21-17815450A58C}">
      <dgm:prSet/>
      <dgm:spPr/>
    </dgm:pt>
    <dgm:pt modelId="{1B0FE716-1165-4DD3-91C9-76B41DEAC430}" type="sibTrans" cxnId="{7EEAB40D-16C9-46F2-8C21-17815450A58C}">
      <dgm:prSet/>
      <dgm:spPr/>
    </dgm:pt>
    <dgm:pt modelId="{58F97A02-7D1C-4FFD-BB85-670F4C980159}">
      <dgm:prSet custT="1"/>
      <dgm:spPr/>
      <dgm:t>
        <a:bodyPr/>
        <a:lstStyle/>
        <a:p>
          <a:endParaRPr lang="sk-SK" sz="2000" dirty="0"/>
        </a:p>
      </dgm:t>
    </dgm:pt>
    <dgm:pt modelId="{E4F04080-F091-472E-808D-7F026ECDE958}" type="parTrans" cxnId="{9F4F68FA-2813-47CE-8C23-E8412B04FCD2}">
      <dgm:prSet/>
      <dgm:spPr/>
      <dgm:t>
        <a:bodyPr/>
        <a:lstStyle/>
        <a:p>
          <a:endParaRPr lang="sk-SK"/>
        </a:p>
      </dgm:t>
    </dgm:pt>
    <dgm:pt modelId="{B934C06C-2C56-4CB3-BD98-EEFEA6CE92CE}" type="sibTrans" cxnId="{9F4F68FA-2813-47CE-8C23-E8412B04FCD2}">
      <dgm:prSet/>
      <dgm:spPr/>
      <dgm:t>
        <a:bodyPr/>
        <a:lstStyle/>
        <a:p>
          <a:endParaRPr lang="sk-SK"/>
        </a:p>
      </dgm:t>
    </dgm:pt>
    <dgm:pt modelId="{BDAFC33F-6592-4EB2-AB9F-83FE3DCEBB05}">
      <dgm:prSet custT="1"/>
      <dgm:spPr/>
      <dgm:t>
        <a:bodyPr/>
        <a:lstStyle/>
        <a:p>
          <a:r>
            <a:rPr lang="sk-SK" sz="2000" dirty="0"/>
            <a:t>realizovanie analýzy výsledkov kontrolnej činnosti predmetových komisií ako poradných orgánov riaditeľa školy a neprijímanie opatrení k zisteným nedostatkom.</a:t>
          </a:r>
        </a:p>
      </dgm:t>
    </dgm:pt>
    <dgm:pt modelId="{0E95543B-BA6E-4116-A1D1-82ECD9496F56}" type="parTrans" cxnId="{65B55F3B-380E-4902-81A2-09E02F4CFCAF}">
      <dgm:prSet/>
      <dgm:spPr/>
    </dgm:pt>
    <dgm:pt modelId="{AEF0C729-ABD6-45F2-AA1C-955B5EACA044}" type="sibTrans" cxnId="{65B55F3B-380E-4902-81A2-09E02F4CFCAF}">
      <dgm:prSet/>
      <dgm:spPr/>
    </dgm:pt>
    <dgm:pt modelId="{07366977-D953-4BB8-95F9-B91F65E5CAD8}">
      <dgm:prSet custT="1"/>
      <dgm:spPr/>
      <dgm:t>
        <a:bodyPr/>
        <a:lstStyle/>
        <a:p>
          <a:endParaRPr lang="sk-SK" sz="2000" dirty="0"/>
        </a:p>
      </dgm:t>
    </dgm:pt>
    <dgm:pt modelId="{9C419B4D-3B41-4CF8-9136-D8089AA77B54}" type="parTrans" cxnId="{375D6352-6BAB-4ED4-9782-814E8BEEAB83}">
      <dgm:prSet/>
      <dgm:spPr/>
      <dgm:t>
        <a:bodyPr/>
        <a:lstStyle/>
        <a:p>
          <a:endParaRPr lang="sk-SK"/>
        </a:p>
      </dgm:t>
    </dgm:pt>
    <dgm:pt modelId="{0563E49A-B64A-4736-891F-73FB31DDD430}" type="sibTrans" cxnId="{375D6352-6BAB-4ED4-9782-814E8BEEAB83}">
      <dgm:prSet/>
      <dgm:spPr/>
      <dgm:t>
        <a:bodyPr/>
        <a:lstStyle/>
        <a:p>
          <a:endParaRPr lang="sk-SK"/>
        </a:p>
      </dgm:t>
    </dgm:pt>
    <dgm:pt modelId="{68C698C9-9D57-4498-99F1-884CFB09432B}">
      <dgm:prSet custT="1"/>
      <dgm:spPr/>
      <dgm:t>
        <a:bodyPr/>
        <a:lstStyle/>
        <a:p>
          <a:endParaRPr lang="sk-SK" sz="2000" dirty="0"/>
        </a:p>
      </dgm:t>
    </dgm:pt>
    <dgm:pt modelId="{6F27F50F-1A2A-4C25-A91F-B01EFA32FE6A}" type="parTrans" cxnId="{9FC62D7D-B7EF-456D-BE2F-0DA4D4DBE4D7}">
      <dgm:prSet/>
      <dgm:spPr/>
    </dgm:pt>
    <dgm:pt modelId="{959E85E2-F6CA-478E-80DF-ED5D8F3FC48D}" type="sibTrans" cxnId="{9FC62D7D-B7EF-456D-BE2F-0DA4D4DBE4D7}">
      <dgm:prSet/>
      <dgm:spPr/>
    </dgm:pt>
    <dgm:pt modelId="{DA5D588F-1C8D-4C1F-9407-3B71DE171E30}">
      <dgm:prSet custT="1"/>
      <dgm:spPr/>
      <dgm:t>
        <a:bodyPr/>
        <a:lstStyle/>
        <a:p>
          <a:endParaRPr lang="sk-SK" sz="2000" dirty="0"/>
        </a:p>
      </dgm:t>
    </dgm:pt>
    <dgm:pt modelId="{B928ABD8-0DDF-4EE5-94C7-A6F3DD7749E4}" type="parTrans" cxnId="{C72F8A9A-05F3-4083-B80A-2D625D279977}">
      <dgm:prSet/>
      <dgm:spPr/>
    </dgm:pt>
    <dgm:pt modelId="{CAACE507-D11C-403B-B983-19FBEC165DE7}" type="sibTrans" cxnId="{C72F8A9A-05F3-4083-B80A-2D625D279977}">
      <dgm:prSet/>
      <dgm:spPr/>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4319" custLinFactNeighborY="1597">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custLinFactNeighborX="1401" custLinFactNeighborY="1025">
        <dgm:presLayoutVars>
          <dgm:bulletEnabled val="1"/>
        </dgm:presLayoutVars>
      </dgm:prSet>
      <dgm:spPr/>
      <dgm:t>
        <a:bodyPr/>
        <a:lstStyle/>
        <a:p>
          <a:endParaRPr lang="sk-SK"/>
        </a:p>
      </dgm:t>
    </dgm:pt>
  </dgm:ptLst>
  <dgm:cxnLst>
    <dgm:cxn modelId="{65B55F3B-380E-4902-81A2-09E02F4CFCAF}" srcId="{74018B88-0235-4AD9-84C2-D0C7C0B6529B}" destId="{BDAFC33F-6592-4EB2-AB9F-83FE3DCEBB05}" srcOrd="7" destOrd="0" parTransId="{0E95543B-BA6E-4116-A1D1-82ECD9496F56}" sibTransId="{AEF0C729-ABD6-45F2-AA1C-955B5EACA044}"/>
    <dgm:cxn modelId="{28C18095-12B4-4155-9549-30561D7D44EF}" type="presOf" srcId="{58F97A02-7D1C-4FFD-BB85-670F4C980159}" destId="{E2EFFE7A-23B9-4274-837C-988B3447767D}" srcOrd="0" destOrd="9" presId="urn:microsoft.com/office/officeart/2005/8/layout/vList5"/>
    <dgm:cxn modelId="{3728FA5D-E493-4374-B8F3-5F2CF9573A16}" srcId="{74018B88-0235-4AD9-84C2-D0C7C0B6529B}" destId="{AA4B419D-2CCC-441A-BEFF-F83FA53817EC}" srcOrd="4" destOrd="0" parTransId="{BA1B1351-2816-4C24-A5A8-1EBB3D369DFD}" sibTransId="{AA43D565-E388-449C-B820-C21300540A66}"/>
    <dgm:cxn modelId="{1B536787-C110-4F14-8FAC-E03AACEDCDC7}" type="presOf" srcId="{DA5D588F-1C8D-4C1F-9407-3B71DE171E30}" destId="{E2EFFE7A-23B9-4274-837C-988B3447767D}" srcOrd="0" destOrd="2" presId="urn:microsoft.com/office/officeart/2005/8/layout/vList5"/>
    <dgm:cxn modelId="{F43F8148-5721-4E33-A209-53CEB750EC23}" type="presOf" srcId="{448BD675-8830-4946-81D1-D5733BBA4E5F}" destId="{E2EFFE7A-23B9-4274-837C-988B3447767D}" srcOrd="0" destOrd="0" presId="urn:microsoft.com/office/officeart/2005/8/layout/vList5"/>
    <dgm:cxn modelId="{ED2B7677-BEB0-4130-8A7B-FE227E733B8F}" srcId="{74018B88-0235-4AD9-84C2-D0C7C0B6529B}" destId="{066068C3-8598-40FA-8842-A8451B9094F3}" srcOrd="11" destOrd="0" parTransId="{51CC6478-87C7-46C6-8460-2C55930269AF}" sibTransId="{448C66AC-4E6B-4156-B79A-0743AF316456}"/>
    <dgm:cxn modelId="{48437B03-1F1D-4F0E-8992-F09367539027}" type="presOf" srcId="{066068C3-8598-40FA-8842-A8451B9094F3}" destId="{E2EFFE7A-23B9-4274-837C-988B3447767D}" srcOrd="0" destOrd="11" presId="urn:microsoft.com/office/officeart/2005/8/layout/vList5"/>
    <dgm:cxn modelId="{806B73BE-7F9C-46FD-905E-0226ABF72BA2}" type="presOf" srcId="{AD7CF254-F40B-46C3-8523-8CE8FE601A4E}" destId="{E2EFFE7A-23B9-4274-837C-988B3447767D}" srcOrd="0" destOrd="10"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7EEAB40D-16C9-46F2-8C21-17815450A58C}" srcId="{74018B88-0235-4AD9-84C2-D0C7C0B6529B}" destId="{A4C1DAD6-16A5-4EDC-9D85-DA3D740D34D7}" srcOrd="6" destOrd="0" parTransId="{02EE9E83-222F-4B70-80D4-0CFD388693A7}" sibTransId="{1B0FE716-1165-4DD3-91C9-76B41DEAC430}"/>
    <dgm:cxn modelId="{0547EFA0-E27E-4762-8370-48A67E60477E}" srcId="{74018B88-0235-4AD9-84C2-D0C7C0B6529B}" destId="{0F29E420-BF33-4212-9DFE-BED64CEA7764}" srcOrd="3" destOrd="0" parTransId="{CEE35199-5423-48DA-B6E7-333954D6EA21}" sibTransId="{CE51F88C-8773-4083-B208-AC879AE51370}"/>
    <dgm:cxn modelId="{2E7BFC8C-4C22-4A36-8646-4D41811D96EC}" type="presOf" srcId="{A4C1DAD6-16A5-4EDC-9D85-DA3D740D34D7}" destId="{E2EFFE7A-23B9-4274-837C-988B3447767D}" srcOrd="0" destOrd="6" presId="urn:microsoft.com/office/officeart/2005/8/layout/vList5"/>
    <dgm:cxn modelId="{2D10EF12-745E-4AAC-92B8-99DA18E0F6B5}" type="presOf" srcId="{B6E92737-532B-4CED-AB53-F2917EEBB8D3}" destId="{BBC72140-E735-4CBC-93C9-DD740AF3443F}" srcOrd="0" destOrd="0" presId="urn:microsoft.com/office/officeart/2005/8/layout/vList5"/>
    <dgm:cxn modelId="{C72F8A9A-05F3-4083-B80A-2D625D279977}" srcId="{74018B88-0235-4AD9-84C2-D0C7C0B6529B}" destId="{DA5D588F-1C8D-4C1F-9407-3B71DE171E30}" srcOrd="2" destOrd="0" parTransId="{B928ABD8-0DDF-4EE5-94C7-A6F3DD7749E4}" sibTransId="{CAACE507-D11C-403B-B983-19FBEC165DE7}"/>
    <dgm:cxn modelId="{0A86C78C-6196-4C80-BB22-D998EAB3BFAE}" type="presOf" srcId="{AA4B419D-2CCC-441A-BEFF-F83FA53817EC}" destId="{E2EFFE7A-23B9-4274-837C-988B3447767D}" srcOrd="0" destOrd="4" presId="urn:microsoft.com/office/officeart/2005/8/layout/vList5"/>
    <dgm:cxn modelId="{368EF11D-1AED-46CA-A2D2-C378EF989670}" type="presOf" srcId="{01BAD378-491D-4D5E-A2DE-E8E7F32F482B}" destId="{E2EFFE7A-23B9-4274-837C-988B3447767D}" srcOrd="0" destOrd="5" presId="urn:microsoft.com/office/officeart/2005/8/layout/vList5"/>
    <dgm:cxn modelId="{4A43B03A-5967-4C29-8463-EF55970EE3E4}" type="presOf" srcId="{68C698C9-9D57-4498-99F1-884CFB09432B}" destId="{E2EFFE7A-23B9-4274-837C-988B3447767D}" srcOrd="0" destOrd="1" presId="urn:microsoft.com/office/officeart/2005/8/layout/vList5"/>
    <dgm:cxn modelId="{A79AD6BB-9A43-487F-AE76-D351DDAC6BA0}" type="presOf" srcId="{0F29E420-BF33-4212-9DFE-BED64CEA7764}" destId="{E2EFFE7A-23B9-4274-837C-988B3447767D}" srcOrd="0" destOrd="3" presId="urn:microsoft.com/office/officeart/2005/8/layout/vList5"/>
    <dgm:cxn modelId="{6EE3F0B3-D8B9-45A9-B651-DEB159C0199D}" type="presOf" srcId="{74018B88-0235-4AD9-84C2-D0C7C0B6529B}" destId="{89D6BC8E-33A9-43C2-AD1D-8A03FD5EAD0F}" srcOrd="0" destOrd="0" presId="urn:microsoft.com/office/officeart/2005/8/layout/vList5"/>
    <dgm:cxn modelId="{9FC62D7D-B7EF-456D-BE2F-0DA4D4DBE4D7}" srcId="{74018B88-0235-4AD9-84C2-D0C7C0B6529B}" destId="{68C698C9-9D57-4498-99F1-884CFB09432B}" srcOrd="1" destOrd="0" parTransId="{6F27F50F-1A2A-4C25-A91F-B01EFA32FE6A}" sibTransId="{959E85E2-F6CA-478E-80DF-ED5D8F3FC48D}"/>
    <dgm:cxn modelId="{41B9260F-916E-4B54-8550-F00B9B6B5534}" srcId="{74018B88-0235-4AD9-84C2-D0C7C0B6529B}" destId="{448BD675-8830-4946-81D1-D5733BBA4E5F}" srcOrd="0" destOrd="0" parTransId="{25E39EF2-BAAA-443D-B331-B8ED1B8993E0}" sibTransId="{EF8A7D5E-F223-44B7-B759-E0FD3D6741BC}"/>
    <dgm:cxn modelId="{375D6352-6BAB-4ED4-9782-814E8BEEAB83}" srcId="{74018B88-0235-4AD9-84C2-D0C7C0B6529B}" destId="{07366977-D953-4BB8-95F9-B91F65E5CAD8}" srcOrd="8" destOrd="0" parTransId="{9C419B4D-3B41-4CF8-9136-D8089AA77B54}" sibTransId="{0563E49A-B64A-4736-891F-73FB31DDD430}"/>
    <dgm:cxn modelId="{E2FCDC6F-9DEC-4436-BCBD-7A991BF77EB3}" srcId="{74018B88-0235-4AD9-84C2-D0C7C0B6529B}" destId="{01BAD378-491D-4D5E-A2DE-E8E7F32F482B}" srcOrd="5" destOrd="0" parTransId="{6460FA59-997E-4226-8A6B-A5ED1DFAEF1D}" sibTransId="{3CA10F07-0E5E-4D29-B614-85BD1D3123CD}"/>
    <dgm:cxn modelId="{11D1FD0A-4A1A-4EEB-8EAC-722D7CDA72F0}" type="presOf" srcId="{07366977-D953-4BB8-95F9-B91F65E5CAD8}" destId="{E2EFFE7A-23B9-4274-837C-988B3447767D}" srcOrd="0" destOrd="8" presId="urn:microsoft.com/office/officeart/2005/8/layout/vList5"/>
    <dgm:cxn modelId="{9F4F68FA-2813-47CE-8C23-E8412B04FCD2}" srcId="{74018B88-0235-4AD9-84C2-D0C7C0B6529B}" destId="{58F97A02-7D1C-4FFD-BB85-670F4C980159}" srcOrd="9" destOrd="0" parTransId="{E4F04080-F091-472E-808D-7F026ECDE958}" sibTransId="{B934C06C-2C56-4CB3-BD98-EEFEA6CE92CE}"/>
    <dgm:cxn modelId="{646FA67B-BF1D-40E0-BE0D-A3AF44DA71D0}" type="presOf" srcId="{BDAFC33F-6592-4EB2-AB9F-83FE3DCEBB05}" destId="{E2EFFE7A-23B9-4274-837C-988B3447767D}" srcOrd="0" destOrd="7" presId="urn:microsoft.com/office/officeart/2005/8/layout/vList5"/>
    <dgm:cxn modelId="{AADCA247-0753-4BC0-84CC-F4B017393B8F}" srcId="{74018B88-0235-4AD9-84C2-D0C7C0B6529B}" destId="{AD7CF254-F40B-46C3-8523-8CE8FE601A4E}" srcOrd="10" destOrd="0" parTransId="{C91402ED-5D68-4063-9033-1AE56646D04F}" sibTransId="{CC2B4FBB-7FDD-4BBD-A0E2-E361AC1B9A08}"/>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A342F1-4321-4C65-ACAC-EFA3F6E8F81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sk-SK"/>
        </a:p>
      </dgm:t>
    </dgm:pt>
    <dgm:pt modelId="{51E47296-D779-4BAB-8E1C-6837B8DAAF1E}">
      <dgm:prSet custT="1"/>
      <dgm:spPr/>
      <dgm:t>
        <a:bodyPr/>
        <a:lstStyle/>
        <a:p>
          <a:pPr algn="ctr" rtl="0"/>
          <a:r>
            <a:rPr lang="sk-SK" sz="2000" b="1" dirty="0">
              <a:solidFill>
                <a:schemeClr val="tx1"/>
              </a:solidFill>
            </a:rPr>
            <a:t>Zistiť stav a úroveň výchovno-vzdelávacieho procesu, pedagogického riadenia a podmienok výchovy a vzdelávania v gymnáziu/ v strednej odbornej škole</a:t>
          </a:r>
        </a:p>
      </dgm:t>
    </dgm:pt>
    <dgm:pt modelId="{D3C7EF2D-DC54-489F-8C3B-7465860BCCB8}" type="parTrans" cxnId="{963B1592-FAF4-441A-B3D6-141BC9010AD7}">
      <dgm:prSet/>
      <dgm:spPr/>
      <dgm:t>
        <a:bodyPr/>
        <a:lstStyle/>
        <a:p>
          <a:endParaRPr lang="sk-SK"/>
        </a:p>
      </dgm:t>
    </dgm:pt>
    <dgm:pt modelId="{391A4F2B-4EC9-402A-99A1-9BE0395B8050}" type="sibTrans" cxnId="{963B1592-FAF4-441A-B3D6-141BC9010AD7}">
      <dgm:prSet/>
      <dgm:spPr/>
      <dgm:t>
        <a:bodyPr/>
        <a:lstStyle/>
        <a:p>
          <a:endParaRPr lang="sk-SK"/>
        </a:p>
      </dgm:t>
    </dgm:pt>
    <dgm:pt modelId="{AA2B70B1-D6F1-468A-B1AE-D829D3DFCA72}" type="pres">
      <dgm:prSet presAssocID="{ABA342F1-4321-4C65-ACAC-EFA3F6E8F812}" presName="linear" presStyleCnt="0">
        <dgm:presLayoutVars>
          <dgm:animLvl val="lvl"/>
          <dgm:resizeHandles val="exact"/>
        </dgm:presLayoutVars>
      </dgm:prSet>
      <dgm:spPr/>
      <dgm:t>
        <a:bodyPr/>
        <a:lstStyle/>
        <a:p>
          <a:endParaRPr lang="sk-SK"/>
        </a:p>
      </dgm:t>
    </dgm:pt>
    <dgm:pt modelId="{B766C19C-0017-4F9D-8094-5D7138C17525}" type="pres">
      <dgm:prSet presAssocID="{51E47296-D779-4BAB-8E1C-6837B8DAAF1E}" presName="parentText" presStyleLbl="node1" presStyleIdx="0" presStyleCnt="1" custLinFactNeighborY="34686">
        <dgm:presLayoutVars>
          <dgm:chMax val="0"/>
          <dgm:bulletEnabled val="1"/>
        </dgm:presLayoutVars>
      </dgm:prSet>
      <dgm:spPr/>
      <dgm:t>
        <a:bodyPr/>
        <a:lstStyle/>
        <a:p>
          <a:endParaRPr lang="sk-SK"/>
        </a:p>
      </dgm:t>
    </dgm:pt>
  </dgm:ptLst>
  <dgm:cxnLst>
    <dgm:cxn modelId="{963B1592-FAF4-441A-B3D6-141BC9010AD7}" srcId="{ABA342F1-4321-4C65-ACAC-EFA3F6E8F812}" destId="{51E47296-D779-4BAB-8E1C-6837B8DAAF1E}" srcOrd="0" destOrd="0" parTransId="{D3C7EF2D-DC54-489F-8C3B-7465860BCCB8}" sibTransId="{391A4F2B-4EC9-402A-99A1-9BE0395B8050}"/>
    <dgm:cxn modelId="{684CE0C8-B217-4A58-B745-EF0E9489BC93}" type="presOf" srcId="{ABA342F1-4321-4C65-ACAC-EFA3F6E8F812}" destId="{AA2B70B1-D6F1-468A-B1AE-D829D3DFCA72}" srcOrd="0" destOrd="0" presId="urn:microsoft.com/office/officeart/2005/8/layout/vList2"/>
    <dgm:cxn modelId="{1D95781F-72FE-4521-95A2-40B114FEF54A}" type="presOf" srcId="{51E47296-D779-4BAB-8E1C-6837B8DAAF1E}" destId="{B766C19C-0017-4F9D-8094-5D7138C17525}" srcOrd="0" destOrd="0" presId="urn:microsoft.com/office/officeart/2005/8/layout/vList2"/>
    <dgm:cxn modelId="{E93B6982-E81C-4071-97B1-DADE239BA801}" type="presParOf" srcId="{AA2B70B1-D6F1-468A-B1AE-D829D3DFCA72}" destId="{B766C19C-0017-4F9D-8094-5D7138C17525}"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6DF9FADA-D1F4-43F2-BFC2-2C3F366B0B2A}">
      <dgm:prSet custT="1"/>
      <dgm:spPr/>
      <dgm:t>
        <a:bodyPr/>
        <a:lstStyle/>
        <a:p>
          <a:endParaRPr lang="sk-SK" sz="1600" dirty="0"/>
        </a:p>
      </dgm:t>
    </dgm:pt>
    <dgm:pt modelId="{F3599482-ADC2-443E-9A7E-856610C69C1F}" type="parTrans" cxnId="{26C50D00-FB9B-49BE-A639-C23BDD341A9A}">
      <dgm:prSet/>
      <dgm:spPr/>
      <dgm:t>
        <a:bodyPr/>
        <a:lstStyle/>
        <a:p>
          <a:endParaRPr lang="sk-SK"/>
        </a:p>
      </dgm:t>
    </dgm:pt>
    <dgm:pt modelId="{5D40E339-A422-45A1-8855-6A4E306B8CE1}" type="sibTrans" cxnId="{26C50D00-FB9B-49BE-A639-C23BDD341A9A}">
      <dgm:prSet/>
      <dgm:spPr/>
      <dgm:t>
        <a:bodyPr/>
        <a:lstStyle/>
        <a:p>
          <a:endParaRPr lang="sk-SK"/>
        </a:p>
      </dgm:t>
    </dgm:pt>
    <dgm:pt modelId="{24345885-958C-4980-9B58-72808061AE18}">
      <dgm:prSet custT="1"/>
      <dgm:spPr/>
      <dgm:t>
        <a:bodyPr/>
        <a:lstStyle/>
        <a:p>
          <a:r>
            <a:rPr lang="sk-SK" sz="2600" dirty="0"/>
            <a:t>komplexné vypracovanie práv žiakov a ich zákonných zástupcov v školskom poriadku v súvislosti s novelizáciou školského zákona.</a:t>
          </a:r>
        </a:p>
      </dgm:t>
    </dgm:pt>
    <dgm:pt modelId="{F17C822B-3339-4847-BC80-CBC2A532D124}" type="parTrans" cxnId="{E8DBAEA4-E192-4D44-A2C5-0F052D96A21A}">
      <dgm:prSet/>
      <dgm:spPr/>
      <dgm:t>
        <a:bodyPr/>
        <a:lstStyle/>
        <a:p>
          <a:endParaRPr lang="sk-SK"/>
        </a:p>
      </dgm:t>
    </dgm:pt>
    <dgm:pt modelId="{46132A7F-3265-4C3F-84D1-1C4D9E7DB6F6}" type="sibTrans" cxnId="{E8DBAEA4-E192-4D44-A2C5-0F052D96A21A}">
      <dgm:prSet/>
      <dgm:spPr/>
      <dgm:t>
        <a:bodyPr/>
        <a:lstStyle/>
        <a:p>
          <a:endParaRPr lang="sk-SK"/>
        </a:p>
      </dgm:t>
    </dgm:pt>
    <dgm:pt modelId="{C304D709-228D-469B-B7FA-2F32113EC7A7}">
      <dgm:prSet custT="1"/>
      <dgm:spPr/>
      <dgm:t>
        <a:bodyPr/>
        <a:lstStyle/>
        <a:p>
          <a:endParaRPr lang="sk-SK" sz="2600" dirty="0"/>
        </a:p>
      </dgm:t>
    </dgm:pt>
    <dgm:pt modelId="{537D819D-4CE4-4934-9FF6-BE4F333A02E1}" type="parTrans" cxnId="{FF8A7D2D-F2C9-47A3-8D49-4FD8F7C2FEEE}">
      <dgm:prSet/>
      <dgm:spPr/>
      <dgm:t>
        <a:bodyPr/>
        <a:lstStyle/>
        <a:p>
          <a:endParaRPr lang="sk-SK"/>
        </a:p>
      </dgm:t>
    </dgm:pt>
    <dgm:pt modelId="{0995B2D7-94DC-4147-B8F4-632359B41C95}" type="sibTrans" cxnId="{FF8A7D2D-F2C9-47A3-8D49-4FD8F7C2FEEE}">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4319" custLinFactNeighborY="1597">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43379" custScaleY="125122" custLinFactNeighborX="1401" custLinFactNeighborY="741">
        <dgm:presLayoutVars>
          <dgm:bulletEnabled val="1"/>
        </dgm:presLayoutVars>
      </dgm:prSet>
      <dgm:spPr/>
      <dgm:t>
        <a:bodyPr/>
        <a:lstStyle/>
        <a:p>
          <a:endParaRPr lang="sk-SK"/>
        </a:p>
      </dgm:t>
    </dgm:pt>
  </dgm:ptLst>
  <dgm:cxnLst>
    <dgm:cxn modelId="{733B8A64-1987-435C-BE60-7D241EBB8A53}" type="presOf" srcId="{6DF9FADA-D1F4-43F2-BFC2-2C3F366B0B2A}" destId="{E2EFFE7A-23B9-4274-837C-988B3447767D}" srcOrd="0" destOrd="3" presId="urn:microsoft.com/office/officeart/2005/8/layout/vList5"/>
    <dgm:cxn modelId="{F43F8148-5721-4E33-A209-53CEB750EC23}" type="presOf" srcId="{448BD675-8830-4946-81D1-D5733BBA4E5F}" destId="{E2EFFE7A-23B9-4274-837C-988B3447767D}" srcOrd="0" destOrd="0" presId="urn:microsoft.com/office/officeart/2005/8/layout/vList5"/>
    <dgm:cxn modelId="{ED2B7677-BEB0-4130-8A7B-FE227E733B8F}" srcId="{74018B88-0235-4AD9-84C2-D0C7C0B6529B}" destId="{066068C3-8598-40FA-8842-A8451B9094F3}" srcOrd="4" destOrd="0" parTransId="{51CC6478-87C7-46C6-8460-2C55930269AF}" sibTransId="{448C66AC-4E6B-4156-B79A-0743AF316456}"/>
    <dgm:cxn modelId="{48437B03-1F1D-4F0E-8992-F09367539027}" type="presOf" srcId="{066068C3-8598-40FA-8842-A8451B9094F3}" destId="{E2EFFE7A-23B9-4274-837C-988B3447767D}" srcOrd="0" destOrd="4"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D87737D5-B0D4-44ED-A18D-920F748397B3}" type="presOf" srcId="{C304D709-228D-469B-B7FA-2F32113EC7A7}" destId="{E2EFFE7A-23B9-4274-837C-988B3447767D}" srcOrd="0" destOrd="2" presId="urn:microsoft.com/office/officeart/2005/8/layout/vList5"/>
    <dgm:cxn modelId="{2D10EF12-745E-4AAC-92B8-99DA18E0F6B5}" type="presOf" srcId="{B6E92737-532B-4CED-AB53-F2917EEBB8D3}" destId="{BBC72140-E735-4CBC-93C9-DD740AF3443F}" srcOrd="0" destOrd="0" presId="urn:microsoft.com/office/officeart/2005/8/layout/vList5"/>
    <dgm:cxn modelId="{45B5FCE6-8F9E-4E78-A1E8-C18DE4ACB114}" type="presOf" srcId="{24345885-958C-4980-9B58-72808061AE18}" destId="{E2EFFE7A-23B9-4274-837C-988B3447767D}" srcOrd="0" destOrd="1" presId="urn:microsoft.com/office/officeart/2005/8/layout/vList5"/>
    <dgm:cxn modelId="{FF8A7D2D-F2C9-47A3-8D49-4FD8F7C2FEEE}" srcId="{74018B88-0235-4AD9-84C2-D0C7C0B6529B}" destId="{C304D709-228D-469B-B7FA-2F32113EC7A7}" srcOrd="2" destOrd="0" parTransId="{537D819D-4CE4-4934-9FF6-BE4F333A02E1}" sibTransId="{0995B2D7-94DC-4147-B8F4-632359B41C95}"/>
    <dgm:cxn modelId="{6EE3F0B3-D8B9-45A9-B651-DEB159C0199D}" type="presOf" srcId="{74018B88-0235-4AD9-84C2-D0C7C0B6529B}" destId="{89D6BC8E-33A9-43C2-AD1D-8A03FD5EAD0F}" srcOrd="0" destOrd="0" presId="urn:microsoft.com/office/officeart/2005/8/layout/vList5"/>
    <dgm:cxn modelId="{26C50D00-FB9B-49BE-A639-C23BDD341A9A}" srcId="{74018B88-0235-4AD9-84C2-D0C7C0B6529B}" destId="{6DF9FADA-D1F4-43F2-BFC2-2C3F366B0B2A}" srcOrd="3" destOrd="0" parTransId="{F3599482-ADC2-443E-9A7E-856610C69C1F}" sibTransId="{5D40E339-A422-45A1-8855-6A4E306B8CE1}"/>
    <dgm:cxn modelId="{41B9260F-916E-4B54-8550-F00B9B6B5534}" srcId="{74018B88-0235-4AD9-84C2-D0C7C0B6529B}" destId="{448BD675-8830-4946-81D1-D5733BBA4E5F}" srcOrd="0" destOrd="0" parTransId="{25E39EF2-BAAA-443D-B331-B8ED1B8993E0}" sibTransId="{EF8A7D5E-F223-44B7-B759-E0FD3D6741BC}"/>
    <dgm:cxn modelId="{E8DBAEA4-E192-4D44-A2C5-0F052D96A21A}" srcId="{74018B88-0235-4AD9-84C2-D0C7C0B6529B}" destId="{24345885-958C-4980-9B58-72808061AE18}" srcOrd="1" destOrd="0" parTransId="{F17C822B-3339-4847-BC80-CBC2A532D124}" sibTransId="{46132A7F-3265-4C3F-84D1-1C4D9E7DB6F6}"/>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smtClean="0">
              <a:solidFill>
                <a:schemeClr val="tx1"/>
              </a:solidFill>
              <a:effectLst>
                <a:outerShdw blurRad="38100" dist="38100" dir="2700000" algn="tl">
                  <a:srgbClr val="000000">
                    <a:alpha val="43137"/>
                  </a:srgbClr>
                </a:outerShdw>
              </a:effectLst>
            </a:rPr>
            <a:t>Čo by už malo byť rozpracované v ŠP</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F2B8FDB7-6633-4075-B1F9-66D74A2117D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 </a:t>
          </a:r>
        </a:p>
      </dgm:t>
    </dgm:pt>
    <dgm:pt modelId="{3312DC3F-4EEC-4A42-801D-8702DA01FB7B}" type="parTrans" cxnId="{91533DD6-C3FD-46CA-955F-AE228DC5DF7A}">
      <dgm:prSet/>
      <dgm:spPr/>
      <dgm:t>
        <a:bodyPr/>
        <a:lstStyle/>
        <a:p>
          <a:endParaRPr lang="sk-SK"/>
        </a:p>
      </dgm:t>
    </dgm:pt>
    <dgm:pt modelId="{C87DADD1-83E2-4BE0-AA71-02A37D799209}" type="sibTrans" cxnId="{91533DD6-C3FD-46CA-955F-AE228DC5DF7A}">
      <dgm:prSet/>
      <dgm:spPr/>
      <dgm:t>
        <a:bodyPr/>
        <a:lstStyle/>
        <a:p>
          <a:endParaRPr lang="sk-SK"/>
        </a:p>
      </dgm:t>
    </dgm:pt>
    <dgm:pt modelId="{753A32B8-919E-4560-9C88-51F082F8B615}">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BFEF9B8A-1035-4176-BEC8-99389A8F0F37}" type="parTrans" cxnId="{CE9FC1EA-26D5-45E3-A967-DE03AD9E912A}">
      <dgm:prSet/>
      <dgm:spPr/>
      <dgm:t>
        <a:bodyPr/>
        <a:lstStyle/>
        <a:p>
          <a:endParaRPr lang="sk-SK"/>
        </a:p>
      </dgm:t>
    </dgm:pt>
    <dgm:pt modelId="{62425E36-B856-4689-B287-4BDA9C109090}" type="sibTrans" cxnId="{CE9FC1EA-26D5-45E3-A967-DE03AD9E912A}">
      <dgm:prSet/>
      <dgm:spPr/>
      <dgm:t>
        <a:bodyPr/>
        <a:lstStyle/>
        <a:p>
          <a:endParaRPr lang="sk-SK"/>
        </a:p>
      </dgm:t>
    </dgm:pt>
    <dgm:pt modelId="{6AF1B65D-49AF-4584-BCFA-6116DDEC2AFA}">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438C752E-B8C0-4458-B27B-AC45C696840B}" type="parTrans" cxnId="{4B0F4E61-94A1-470B-B91D-DDE307FE0DE4}">
      <dgm:prSet/>
      <dgm:spPr/>
      <dgm:t>
        <a:bodyPr/>
        <a:lstStyle/>
        <a:p>
          <a:endParaRPr lang="sk-SK"/>
        </a:p>
      </dgm:t>
    </dgm:pt>
    <dgm:pt modelId="{EDD0695C-00CB-4DCC-84F2-078B23D9D3B4}" type="sibTrans" cxnId="{4B0F4E61-94A1-470B-B91D-DDE307FE0DE4}">
      <dgm:prSet/>
      <dgm:spPr/>
      <dgm:t>
        <a:bodyPr/>
        <a:lstStyle/>
        <a:p>
          <a:endParaRPr lang="sk-SK"/>
        </a:p>
      </dgm:t>
    </dgm:pt>
    <dgm:pt modelId="{D51D048A-3BCD-4DE5-8332-60B431E0C6B5}">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vymedzenie skutkovej podstaty trestného činu, za ktorý môže byť šikanujúci od 14 rokov trestne stíhaný,</a:t>
          </a:r>
        </a:p>
      </dgm:t>
    </dgm:pt>
    <dgm:pt modelId="{DC0DCDFA-14C4-4CEB-B0E6-4B07BAE59B81}" type="parTrans" cxnId="{2AC9A1E5-A0D2-4070-A163-8DFB3354ECEB}">
      <dgm:prSet/>
      <dgm:spPr/>
      <dgm:t>
        <a:bodyPr/>
        <a:lstStyle/>
        <a:p>
          <a:endParaRPr lang="sk-SK"/>
        </a:p>
      </dgm:t>
    </dgm:pt>
    <dgm:pt modelId="{7EA01AE2-518F-42D7-9B24-5F024BA70DF4}" type="sibTrans" cxnId="{2AC9A1E5-A0D2-4070-A163-8DFB3354ECEB}">
      <dgm:prSet/>
      <dgm:spPr/>
      <dgm:t>
        <a:bodyPr/>
        <a:lstStyle/>
        <a:p>
          <a:endParaRPr lang="sk-SK"/>
        </a:p>
      </dgm:t>
    </dgm:pt>
    <dgm:pt modelId="{53E5B72D-8DE1-49E8-B7FE-1F1C325C7F55}">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 Čl. 3 Prevencia šikanovania - riaditeľ školy zodpovedá za </a:t>
          </a:r>
          <a:r>
            <a:rPr lang="sk-SK" sz="1600" b="1" dirty="0"/>
            <a:t>systémové aktivity </a:t>
          </a:r>
          <a:r>
            <a:rPr lang="sk-SK" sz="1600" dirty="0"/>
            <a:t>školy pri prevencii šikanovania, v spolupráci s pedagogickou radou a orgánmi školskej samosprávy rozpracúva opatrenia školy pri prevencii šikanovania v školskom poriadku, zabezpečuje dôkladný výkon dozoru v priestoroch, kde k šikanovaniu už došlo alebo by k nemu mohlo dochádzať.</a:t>
          </a:r>
        </a:p>
      </dgm:t>
    </dgm:pt>
    <dgm:pt modelId="{A8B0FC22-9F0A-4D63-A3DC-7BDEA6BE644D}" type="parTrans" cxnId="{ED8BC68D-0A24-43B9-A1E2-7C9B90D56FA5}">
      <dgm:prSet/>
      <dgm:spPr/>
      <dgm:t>
        <a:bodyPr/>
        <a:lstStyle/>
        <a:p>
          <a:endParaRPr lang="sk-SK"/>
        </a:p>
      </dgm:t>
    </dgm:pt>
    <dgm:pt modelId="{DF0DEB28-7A89-4401-A84F-50134CD7C291}" type="sibTrans" cxnId="{ED8BC68D-0A24-43B9-A1E2-7C9B90D56FA5}">
      <dgm:prSet/>
      <dgm:spPr/>
      <dgm:t>
        <a:bodyPr/>
        <a:lstStyle/>
        <a:p>
          <a:endParaRPr lang="sk-SK"/>
        </a:p>
      </dgm:t>
    </dgm:pt>
    <dgm:pt modelId="{EFA585E1-E5B0-4FC9-89B5-128F1C8B069D}">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Čl. 6 Spolupráca so zákonným zástupcom a zástupcom zariadenia: </a:t>
          </a:r>
          <a:endParaRPr lang="sk-SK" dirty="0"/>
        </a:p>
      </dgm:t>
    </dgm:pt>
    <dgm:pt modelId="{9648D1ED-0F21-4773-9912-8C40FC98DE8D}" type="parTrans" cxnId="{A9EA66FF-8FE4-449F-93CE-D079A44BC8D4}">
      <dgm:prSet/>
      <dgm:spPr/>
      <dgm:t>
        <a:bodyPr/>
        <a:lstStyle/>
        <a:p>
          <a:endParaRPr lang="sk-SK"/>
        </a:p>
      </dgm:t>
    </dgm:pt>
    <dgm:pt modelId="{87D8DA06-CF2C-4761-818E-D6686FB7414C}" type="sibTrans" cxnId="{A9EA66FF-8FE4-449F-93CE-D079A44BC8D4}">
      <dgm:prSet/>
      <dgm:spPr/>
      <dgm:t>
        <a:bodyPr/>
        <a:lstStyle/>
        <a:p>
          <a:endParaRPr lang="sk-SK"/>
        </a:p>
      </dgm:t>
    </dgm:pt>
    <dgm:pt modelId="{501C097A-96C9-4F45-ACED-E4107FF208BC}">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 Opatrenia na riešenie šikanovania a nápravu jej dôsledkov - </a:t>
          </a:r>
          <a:r>
            <a:rPr lang="sk-SK" sz="1600" b="1" dirty="0"/>
            <a:t>škola dbá na bezodkladné riešenie šikanovania podľa tejto smernice.  </a:t>
          </a:r>
          <a:endParaRPr lang="sk-SK" dirty="0"/>
        </a:p>
      </dgm:t>
    </dgm:pt>
    <dgm:pt modelId="{F8224E71-8A91-496A-8BE1-8AD8FF399BA0}" type="parTrans" cxnId="{3FA98E64-7C45-4D1C-9992-576550C494A4}">
      <dgm:prSet/>
      <dgm:spPr/>
      <dgm:t>
        <a:bodyPr/>
        <a:lstStyle/>
        <a:p>
          <a:endParaRPr lang="sk-SK"/>
        </a:p>
      </dgm:t>
    </dgm:pt>
    <dgm:pt modelId="{07B36624-FE39-403E-92C3-1E9CCE3B491A}" type="sibTrans" cxnId="{3FA98E64-7C45-4D1C-9992-576550C494A4}">
      <dgm:prSet/>
      <dgm:spPr/>
      <dgm:t>
        <a:bodyPr/>
        <a:lstStyle/>
        <a:p>
          <a:endParaRPr lang="sk-SK"/>
        </a:p>
      </dgm:t>
    </dgm:pt>
    <dgm:pt modelId="{95462A2C-A26C-4CD4-BBF9-FE2DF06C9B0C}">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O rozhovore podľa odseku 1 vrátane informovania zákonného zástupcu alebo zástupcu zariadenia podľa čl. 4 ods. 3 písm. c), </a:t>
          </a:r>
          <a:r>
            <a:rPr lang="sk-SK" sz="1600" b="1" dirty="0"/>
            <a:t>vyhotoví riaditeľ školy alebo ním poverený pedagogický zamestnanec alebo odborný zamestnanec zápis</a:t>
          </a:r>
          <a:r>
            <a:rPr lang="sk-SK" sz="1600" dirty="0"/>
            <a:t>, z ktorého jedno vyhotovenie poskytne riaditeľ školy alebo ním poverený pedagogický zamestnanec alebo odborný zamestnanec zákonnému zástupcovi alebo zástupcovi zariadenia.  </a:t>
          </a:r>
          <a:endParaRPr lang="sk-SK" dirty="0"/>
        </a:p>
      </dgm:t>
    </dgm:pt>
    <dgm:pt modelId="{8A06C5E9-85A8-4101-B2AE-E5D96C193281}" type="parTrans" cxnId="{1FECB74B-1264-44BB-936D-76B10B2DF955}">
      <dgm:prSet/>
      <dgm:spPr/>
      <dgm:t>
        <a:bodyPr/>
        <a:lstStyle/>
        <a:p>
          <a:endParaRPr lang="sk-SK"/>
        </a:p>
      </dgm:t>
    </dgm:pt>
    <dgm:pt modelId="{D8D61AB5-96D8-490F-98C3-820776BC9997}" type="sibTrans" cxnId="{1FECB74B-1264-44BB-936D-76B10B2DF955}">
      <dgm:prSet/>
      <dgm:spPr/>
      <dgm:t>
        <a:bodyPr/>
        <a:lstStyle/>
        <a:p>
          <a:endParaRPr lang="sk-SK"/>
        </a:p>
      </dgm:t>
    </dgm:pt>
    <dgm:pt modelId="{F96F075B-A947-4AE0-9A8F-7401E5F90736}">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(1) Riaditeľ školy alebo ním poverený pedagogický zamestnanec alebo odborný zamestnanec pri rozhovore so zákonným zástupcom alebo so zástupcom zariadenia šikanovaného, šikanujúceho alebo účastníkov šikanovania vo veci šikanovania dbá na zachovanie dôvernosti informácií.</a:t>
          </a:r>
          <a:endParaRPr lang="sk-SK" dirty="0"/>
        </a:p>
      </dgm:t>
    </dgm:pt>
    <dgm:pt modelId="{4CD0E3CF-45B5-40DF-80A4-948DDCF7D6E6}" type="parTrans" cxnId="{18B7B31B-BFB8-4FB4-8184-92ACE7E2E3E7}">
      <dgm:prSet/>
      <dgm:spPr/>
      <dgm:t>
        <a:bodyPr/>
        <a:lstStyle/>
        <a:p>
          <a:endParaRPr lang="sk-SK"/>
        </a:p>
      </dgm:t>
    </dgm:pt>
    <dgm:pt modelId="{2DC76CC0-A1AD-43B1-8C85-99ECD3D464AA}" type="sibTrans" cxnId="{18B7B31B-BFB8-4FB4-8184-92ACE7E2E3E7}">
      <dgm:prSet/>
      <dgm:spPr/>
      <dgm:t>
        <a:bodyPr/>
        <a:lstStyle/>
        <a:p>
          <a:endParaRPr lang="sk-SK"/>
        </a:p>
      </dgm:t>
    </dgm:pt>
    <dgm:pt modelId="{A9628F29-E11B-4A8A-B605-6F8B077E863F}">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1352B186-436C-4D02-8BB3-93291CE672BC}" type="parTrans" cxnId="{E206393A-B02A-4F56-B7EA-B3BB74D1EB1B}">
      <dgm:prSet/>
      <dgm:spPr/>
      <dgm:t>
        <a:bodyPr/>
        <a:lstStyle/>
        <a:p>
          <a:endParaRPr lang="sk-SK"/>
        </a:p>
      </dgm:t>
    </dgm:pt>
    <dgm:pt modelId="{34D91D06-4E4C-4BDC-AA91-2CC71E7BF345}" type="sibTrans" cxnId="{E206393A-B02A-4F56-B7EA-B3BB74D1EB1B}">
      <dgm:prSet/>
      <dgm:spPr/>
      <dgm:t>
        <a:bodyPr/>
        <a:lstStyle/>
        <a:p>
          <a:endParaRPr lang="sk-SK"/>
        </a:p>
      </dgm:t>
    </dgm:pt>
    <dgm:pt modelId="{ED5F4E81-F3E3-4A67-B814-AED240CED98F}">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9D0A85A9-556B-432E-8AF1-569BC64D8169}" type="parTrans" cxnId="{4FA9D503-C083-4A8D-8C1D-753D19E8E672}">
      <dgm:prSet/>
      <dgm:spPr/>
      <dgm:t>
        <a:bodyPr/>
        <a:lstStyle/>
        <a:p>
          <a:endParaRPr lang="sk-SK"/>
        </a:p>
      </dgm:t>
    </dgm:pt>
    <dgm:pt modelId="{C7E5560E-7917-4D98-8F55-FBDC39E76FE9}" type="sibTrans" cxnId="{4FA9D503-C083-4A8D-8C1D-753D19E8E672}">
      <dgm:prSet/>
      <dgm:spPr/>
      <dgm:t>
        <a:bodyPr/>
        <a:lstStyle/>
        <a:p>
          <a:endParaRPr lang="sk-SK"/>
        </a:p>
      </dgm:t>
    </dgm:pt>
    <dgm:pt modelId="{AD6D4311-C441-49CB-B982-C8AB106C6138}">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286E5634-C1DC-4F40-BF02-B808F879DB38}" type="parTrans" cxnId="{4C205CE1-66E2-4454-8E37-1826105B3569}">
      <dgm:prSet/>
      <dgm:spPr/>
      <dgm:t>
        <a:bodyPr/>
        <a:lstStyle/>
        <a:p>
          <a:endParaRPr lang="sk-SK"/>
        </a:p>
      </dgm:t>
    </dgm:pt>
    <dgm:pt modelId="{A9C96BB1-ED9E-47D6-8FB6-DAEA4F13D309}" type="sibTrans" cxnId="{4C205CE1-66E2-4454-8E37-1826105B3569}">
      <dgm:prSet/>
      <dgm:spPr/>
      <dgm:t>
        <a:bodyPr/>
        <a:lstStyle/>
        <a:p>
          <a:endParaRPr lang="sk-SK"/>
        </a:p>
      </dgm:t>
    </dgm:pt>
    <dgm:pt modelId="{119074D1-FB68-4FCB-980D-42BC0AD8D19E}">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podrobnejšie definovanie pojmov – šikanovaný, šikanujúci, druhy/prejavy/dôvody šikanovania a presnejšie definovanie toho, čo sa nepovažuje za šikanovanie,</a:t>
          </a:r>
        </a:p>
      </dgm:t>
    </dgm:pt>
    <dgm:pt modelId="{E03FBB9A-8D1C-4A28-A9BF-A7C32D404CBC}" type="parTrans" cxnId="{86A50941-DF4D-4A1A-B069-43DB0630047E}">
      <dgm:prSet/>
      <dgm:spPr/>
      <dgm:t>
        <a:bodyPr/>
        <a:lstStyle/>
        <a:p>
          <a:endParaRPr lang="sk-SK"/>
        </a:p>
      </dgm:t>
    </dgm:pt>
    <dgm:pt modelId="{D1EB720A-62C7-456C-AEA9-2F028935C1D2}" type="sibTrans" cxnId="{86A50941-DF4D-4A1A-B069-43DB0630047E}">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104318" custLinFactNeighborX="283" custLinFactNeighborY="4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78494" custScaleY="125122" custLinFactNeighborX="45">
        <dgm:presLayoutVars>
          <dgm:bulletEnabled val="1"/>
        </dgm:presLayoutVars>
      </dgm:prSet>
      <dgm:spPr/>
      <dgm:t>
        <a:bodyPr/>
        <a:lstStyle/>
        <a:p>
          <a:endParaRPr lang="sk-SK"/>
        </a:p>
      </dgm:t>
    </dgm:pt>
  </dgm:ptLst>
  <dgm:cxnLst>
    <dgm:cxn modelId="{4B0F4E61-94A1-470B-B91D-DDE307FE0DE4}" srcId="{74018B88-0235-4AD9-84C2-D0C7C0B6529B}" destId="{6AF1B65D-49AF-4584-BCFA-6116DDEC2AFA}" srcOrd="10" destOrd="0" parTransId="{438C752E-B8C0-4458-B27B-AC45C696840B}" sibTransId="{EDD0695C-00CB-4DCC-84F2-078B23D9D3B4}"/>
    <dgm:cxn modelId="{16C0F31B-975B-410A-B6A4-F0DE3F8C5B7C}" type="presOf" srcId="{95462A2C-A26C-4CD4-BBF9-FE2DF06C9B0C}" destId="{E2EFFE7A-23B9-4274-837C-988B3447767D}" srcOrd="0" destOrd="9" presId="urn:microsoft.com/office/officeart/2005/8/layout/vList5"/>
    <dgm:cxn modelId="{0CD9428C-C6CE-4050-8646-747009DD0288}" type="presOf" srcId="{501C097A-96C9-4F45-ACED-E4107FF208BC}" destId="{E2EFFE7A-23B9-4274-837C-988B3447767D}" srcOrd="0" destOrd="6" presId="urn:microsoft.com/office/officeart/2005/8/layout/vList5"/>
    <dgm:cxn modelId="{4FA9D503-C083-4A8D-8C1D-753D19E8E672}" srcId="{74018B88-0235-4AD9-84C2-D0C7C0B6529B}" destId="{ED5F4E81-F3E3-4A67-B814-AED240CED98F}" srcOrd="1" destOrd="0" parTransId="{9D0A85A9-556B-432E-8AF1-569BC64D8169}" sibTransId="{C7E5560E-7917-4D98-8F55-FBDC39E76FE9}"/>
    <dgm:cxn modelId="{E206393A-B02A-4F56-B7EA-B3BB74D1EB1B}" srcId="{74018B88-0235-4AD9-84C2-D0C7C0B6529B}" destId="{A9628F29-E11B-4A8A-B605-6F8B077E863F}" srcOrd="0" destOrd="0" parTransId="{1352B186-436C-4D02-8BB3-93291CE672BC}" sibTransId="{34D91D06-4E4C-4BDC-AA91-2CC71E7BF345}"/>
    <dgm:cxn modelId="{933BAC2F-C7C1-4821-8B54-38FC76A928A7}" srcId="{B6E92737-532B-4CED-AB53-F2917EEBB8D3}" destId="{74018B88-0235-4AD9-84C2-D0C7C0B6529B}" srcOrd="0" destOrd="0" parTransId="{ADE44FA9-E4CA-4FC1-BAAE-75763BD04DF3}" sibTransId="{78924703-455C-42C7-9B00-1AE9C94AAA19}"/>
    <dgm:cxn modelId="{101EF92B-3C94-4CA1-B348-A6467C1F9E36}" type="presOf" srcId="{F2B8FDB7-6633-4075-B1F9-66D74A2117DF}" destId="{E2EFFE7A-23B9-4274-837C-988B3447767D}" srcOrd="0" destOrd="12" presId="urn:microsoft.com/office/officeart/2005/8/layout/vList5"/>
    <dgm:cxn modelId="{A94CCF38-99DD-451B-BFAF-9FFB85C68B9E}" type="presOf" srcId="{D51D048A-3BCD-4DE5-8332-60B431E0C6B5}" destId="{E2EFFE7A-23B9-4274-837C-988B3447767D}" srcOrd="0" destOrd="4" presId="urn:microsoft.com/office/officeart/2005/8/layout/vList5"/>
    <dgm:cxn modelId="{6FCF0DBA-9481-49A9-99AF-94D57E2BBA27}" type="presOf" srcId="{AD6D4311-C441-49CB-B982-C8AB106C6138}" destId="{E2EFFE7A-23B9-4274-837C-988B3447767D}" srcOrd="0" destOrd="2" presId="urn:microsoft.com/office/officeart/2005/8/layout/vList5"/>
    <dgm:cxn modelId="{0CA725CD-6D59-43BE-9E83-C8D3DFCE1552}" type="presOf" srcId="{53E5B72D-8DE1-49E8-B7FE-1F1C325C7F55}" destId="{E2EFFE7A-23B9-4274-837C-988B3447767D}" srcOrd="0" destOrd="5" presId="urn:microsoft.com/office/officeart/2005/8/layout/vList5"/>
    <dgm:cxn modelId="{2D10EF12-745E-4AAC-92B8-99DA18E0F6B5}" type="presOf" srcId="{B6E92737-532B-4CED-AB53-F2917EEBB8D3}" destId="{BBC72140-E735-4CBC-93C9-DD740AF3443F}" srcOrd="0" destOrd="0" presId="urn:microsoft.com/office/officeart/2005/8/layout/vList5"/>
    <dgm:cxn modelId="{1FECB74B-1264-44BB-936D-76B10B2DF955}" srcId="{74018B88-0235-4AD9-84C2-D0C7C0B6529B}" destId="{95462A2C-A26C-4CD4-BBF9-FE2DF06C9B0C}" srcOrd="9" destOrd="0" parTransId="{8A06C5E9-85A8-4101-B2AE-E5D96C193281}" sibTransId="{D8D61AB5-96D8-490F-98C3-820776BC9997}"/>
    <dgm:cxn modelId="{86A50941-DF4D-4A1A-B069-43DB0630047E}" srcId="{74018B88-0235-4AD9-84C2-D0C7C0B6529B}" destId="{119074D1-FB68-4FCB-980D-42BC0AD8D19E}" srcOrd="3" destOrd="0" parTransId="{E03FBB9A-8D1C-4A28-A9BF-A7C32D404CBC}" sibTransId="{D1EB720A-62C7-456C-AEA9-2F028935C1D2}"/>
    <dgm:cxn modelId="{A9EA66FF-8FE4-449F-93CE-D079A44BC8D4}" srcId="{74018B88-0235-4AD9-84C2-D0C7C0B6529B}" destId="{EFA585E1-E5B0-4FC9-89B5-128F1C8B069D}" srcOrd="7" destOrd="0" parTransId="{9648D1ED-0F21-4773-9912-8C40FC98DE8D}" sibTransId="{87D8DA06-CF2C-4761-818E-D6686FB7414C}"/>
    <dgm:cxn modelId="{99E62C49-5E60-491F-A730-47AC89FB0C64}" type="presOf" srcId="{F96F075B-A947-4AE0-9A8F-7401E5F90736}" destId="{E2EFFE7A-23B9-4274-837C-988B3447767D}" srcOrd="0" destOrd="8" presId="urn:microsoft.com/office/officeart/2005/8/layout/vList5"/>
    <dgm:cxn modelId="{6EE3F0B3-D8B9-45A9-B651-DEB159C0199D}" type="presOf" srcId="{74018B88-0235-4AD9-84C2-D0C7C0B6529B}" destId="{89D6BC8E-33A9-43C2-AD1D-8A03FD5EAD0F}" srcOrd="0" destOrd="0" presId="urn:microsoft.com/office/officeart/2005/8/layout/vList5"/>
    <dgm:cxn modelId="{3FA98E64-7C45-4D1C-9992-576550C494A4}" srcId="{74018B88-0235-4AD9-84C2-D0C7C0B6529B}" destId="{501C097A-96C9-4F45-ACED-E4107FF208BC}" srcOrd="6" destOrd="0" parTransId="{F8224E71-8A91-496A-8BE1-8AD8FF399BA0}" sibTransId="{07B36624-FE39-403E-92C3-1E9CCE3B491A}"/>
    <dgm:cxn modelId="{2AC9A1E5-A0D2-4070-A163-8DFB3354ECEB}" srcId="{74018B88-0235-4AD9-84C2-D0C7C0B6529B}" destId="{D51D048A-3BCD-4DE5-8332-60B431E0C6B5}" srcOrd="4" destOrd="0" parTransId="{DC0DCDFA-14C4-4CEB-B0E6-4B07BAE59B81}" sibTransId="{7EA01AE2-518F-42D7-9B24-5F024BA70DF4}"/>
    <dgm:cxn modelId="{7F00F852-24F8-4DAB-AE2C-B9B1B0D9F924}" type="presOf" srcId="{ED5F4E81-F3E3-4A67-B814-AED240CED98F}" destId="{E2EFFE7A-23B9-4274-837C-988B3447767D}" srcOrd="0" destOrd="1" presId="urn:microsoft.com/office/officeart/2005/8/layout/vList5"/>
    <dgm:cxn modelId="{330AC4C0-6AD5-469D-8D9B-7975303EDEE7}" type="presOf" srcId="{EFA585E1-E5B0-4FC9-89B5-128F1C8B069D}" destId="{E2EFFE7A-23B9-4274-837C-988B3447767D}" srcOrd="0" destOrd="7" presId="urn:microsoft.com/office/officeart/2005/8/layout/vList5"/>
    <dgm:cxn modelId="{4C205CE1-66E2-4454-8E37-1826105B3569}" srcId="{74018B88-0235-4AD9-84C2-D0C7C0B6529B}" destId="{AD6D4311-C441-49CB-B982-C8AB106C6138}" srcOrd="2" destOrd="0" parTransId="{286E5634-C1DC-4F40-BF02-B808F879DB38}" sibTransId="{A9C96BB1-ED9E-47D6-8FB6-DAEA4F13D309}"/>
    <dgm:cxn modelId="{2C2A9935-6253-4403-800F-50111283F979}" type="presOf" srcId="{6AF1B65D-49AF-4584-BCFA-6116DDEC2AFA}" destId="{E2EFFE7A-23B9-4274-837C-988B3447767D}" srcOrd="0" destOrd="10" presId="urn:microsoft.com/office/officeart/2005/8/layout/vList5"/>
    <dgm:cxn modelId="{18B7B31B-BFB8-4FB4-8184-92ACE7E2E3E7}" srcId="{74018B88-0235-4AD9-84C2-D0C7C0B6529B}" destId="{F96F075B-A947-4AE0-9A8F-7401E5F90736}" srcOrd="8" destOrd="0" parTransId="{4CD0E3CF-45B5-40DF-80A4-948DDCF7D6E6}" sibTransId="{2DC76CC0-A1AD-43B1-8C85-99ECD3D464AA}"/>
    <dgm:cxn modelId="{DEFE0420-7B0D-4BBA-A425-3F7810FB540D}" type="presOf" srcId="{A9628F29-E11B-4A8A-B605-6F8B077E863F}" destId="{E2EFFE7A-23B9-4274-837C-988B3447767D}" srcOrd="0" destOrd="0" presId="urn:microsoft.com/office/officeart/2005/8/layout/vList5"/>
    <dgm:cxn modelId="{91533DD6-C3FD-46CA-955F-AE228DC5DF7A}" srcId="{74018B88-0235-4AD9-84C2-D0C7C0B6529B}" destId="{F2B8FDB7-6633-4075-B1F9-66D74A2117DF}" srcOrd="12" destOrd="0" parTransId="{3312DC3F-4EEC-4A42-801D-8702DA01FB7B}" sibTransId="{C87DADD1-83E2-4BE0-AA71-02A37D799209}"/>
    <dgm:cxn modelId="{EBA55102-1CBE-4F6A-918F-2945E30E20CA}" type="presOf" srcId="{753A32B8-919E-4560-9C88-51F082F8B615}" destId="{E2EFFE7A-23B9-4274-837C-988B3447767D}" srcOrd="0" destOrd="11" presId="urn:microsoft.com/office/officeart/2005/8/layout/vList5"/>
    <dgm:cxn modelId="{ED8BC68D-0A24-43B9-A1E2-7C9B90D56FA5}" srcId="{74018B88-0235-4AD9-84C2-D0C7C0B6529B}" destId="{53E5B72D-8DE1-49E8-B7FE-1F1C325C7F55}" srcOrd="5" destOrd="0" parTransId="{A8B0FC22-9F0A-4D63-A3DC-7BDEA6BE644D}" sibTransId="{DF0DEB28-7A89-4401-A84F-50134CD7C291}"/>
    <dgm:cxn modelId="{CE9FC1EA-26D5-45E3-A967-DE03AD9E912A}" srcId="{74018B88-0235-4AD9-84C2-D0C7C0B6529B}" destId="{753A32B8-919E-4560-9C88-51F082F8B615}" srcOrd="11" destOrd="0" parTransId="{BFEF9B8A-1035-4176-BEC8-99389A8F0F37}" sibTransId="{62425E36-B856-4689-B287-4BDA9C109090}"/>
    <dgm:cxn modelId="{62C895ED-6B9F-4F72-AAF5-273D009D2C82}" type="presOf" srcId="{119074D1-FB68-4FCB-980D-42BC0AD8D19E}" destId="{E2EFFE7A-23B9-4274-837C-988B3447767D}" srcOrd="0" destOrd="3"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smtClean="0">
              <a:solidFill>
                <a:schemeClr val="tx1"/>
              </a:solidFill>
              <a:effectLst>
                <a:outerShdw blurRad="38100" dist="38100" dir="2700000" algn="tl">
                  <a:srgbClr val="000000">
                    <a:alpha val="43137"/>
                  </a:srgbClr>
                </a:outerShdw>
              </a:effectLst>
            </a:rPr>
            <a:t>Čo by už malo byť rozpracované </a:t>
          </a:r>
        </a:p>
        <a:p>
          <a:pPr rtl="0"/>
          <a:r>
            <a:rPr lang="sk-SK" sz="2800" b="1" dirty="0" smtClean="0">
              <a:solidFill>
                <a:schemeClr val="tx1"/>
              </a:solidFill>
              <a:effectLst>
                <a:outerShdw blurRad="38100" dist="38100" dir="2700000" algn="tl">
                  <a:srgbClr val="000000">
                    <a:alpha val="43137"/>
                  </a:srgbClr>
                </a:outerShdw>
              </a:effectLst>
            </a:rPr>
            <a:t>v ŠP</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A9628F29-E11B-4A8A-B605-6F8B077E863F}">
      <dgm:prSet custT="1">
        <dgm:style>
          <a:lnRef idx="2">
            <a:schemeClr val="accent6"/>
          </a:lnRef>
          <a:fillRef idx="1">
            <a:schemeClr val="lt1"/>
          </a:fillRef>
          <a:effectRef idx="0">
            <a:schemeClr val="accent6"/>
          </a:effectRef>
          <a:fontRef idx="minor">
            <a:schemeClr val="dk1"/>
          </a:fontRef>
        </dgm:style>
      </dgm:prSet>
      <dgm:spPr/>
      <dgm:t>
        <a:bodyPr/>
        <a:lstStyle/>
        <a:p>
          <a:pPr marL="171450" lvl="1" indent="0" algn="just" defTabSz="711200" rtl="0">
            <a:lnSpc>
              <a:spcPct val="90000"/>
            </a:lnSpc>
            <a:spcBef>
              <a:spcPct val="0"/>
            </a:spcBef>
            <a:spcAft>
              <a:spcPct val="15000"/>
            </a:spcAft>
            <a:buNone/>
          </a:pPr>
          <a:r>
            <a:rPr lang="sk-SK" sz="1600" dirty="0" smtClean="0"/>
            <a:t>rozpracovanie podmienok používania mobilného telefónu alebo obdobného osobného zariadenia elektronickej komunikácie počas vyučovania a aktivít organizovaných školou mimo školského vyučovania v školskom poriadku v zmysle §151a zákona č. 245/2008 Z. z. o výchove a vzdelávaní (školský zákon) a o zmene a doplnení niektorých zákonov v znení neskorších predpisov - (platnosť od 01. 01. 2025),</a:t>
          </a:r>
          <a:endParaRPr lang="sk-SK" sz="1600" dirty="0"/>
        </a:p>
      </dgm:t>
    </dgm:pt>
    <dgm:pt modelId="{34D91D06-4E4C-4BDC-AA91-2CC71E7BF345}" type="sibTrans" cxnId="{E206393A-B02A-4F56-B7EA-B3BB74D1EB1B}">
      <dgm:prSet/>
      <dgm:spPr/>
      <dgm:t>
        <a:bodyPr/>
        <a:lstStyle/>
        <a:p>
          <a:endParaRPr lang="sk-SK"/>
        </a:p>
      </dgm:t>
    </dgm:pt>
    <dgm:pt modelId="{1352B186-436C-4D02-8BB3-93291CE672BC}" type="parTrans" cxnId="{E206393A-B02A-4F56-B7EA-B3BB74D1EB1B}">
      <dgm:prSet/>
      <dgm:spPr/>
      <dgm:t>
        <a:bodyPr/>
        <a:lstStyle/>
        <a:p>
          <a:endParaRPr lang="sk-SK"/>
        </a:p>
      </dgm:t>
    </dgm:pt>
    <dgm:pt modelId="{AA5D5A4D-E128-4610-9EE4-FB18064AB767}">
      <dgm:prSet custT="1">
        <dgm:style>
          <a:lnRef idx="2">
            <a:schemeClr val="accent6"/>
          </a:lnRef>
          <a:fillRef idx="1">
            <a:schemeClr val="lt1"/>
          </a:fillRef>
          <a:effectRef idx="0">
            <a:schemeClr val="accent6"/>
          </a:effectRef>
          <a:fontRef idx="minor">
            <a:schemeClr val="dk1"/>
          </a:fontRef>
        </dgm:style>
      </dgm:prSet>
      <dgm:spPr/>
      <dgm:t>
        <a:bodyPr/>
        <a:lstStyle/>
        <a:p>
          <a:pPr marL="171450" lvl="1" indent="0" algn="just" defTabSz="711200" rtl="0">
            <a:lnSpc>
              <a:spcPct val="90000"/>
            </a:lnSpc>
            <a:spcBef>
              <a:spcPct val="0"/>
            </a:spcBef>
            <a:spcAft>
              <a:spcPct val="15000"/>
            </a:spcAft>
            <a:buNone/>
          </a:pPr>
          <a:r>
            <a:rPr lang="sk-SK" sz="1600" dirty="0" smtClean="0"/>
            <a:t>odporúčanie: zapracovať do svojho školského poriadku používanie mobilných telefónov podľa školského zákona a usmernenia zverejneného na webovom sídle </a:t>
          </a:r>
          <a:r>
            <a:rPr lang="sk-SK" sz="1600" dirty="0" smtClean="0">
              <a:hlinkClick xmlns:r="http://schemas.openxmlformats.org/officeDocument/2006/relationships" r:id="rId1"/>
            </a:rPr>
            <a:t>https://www.minedu.sk/data/att/4dd/31672.0c6aa4.pdf</a:t>
          </a:r>
          <a:r>
            <a:rPr lang="sk-SK" sz="1600" dirty="0" smtClean="0"/>
            <a:t>,(podrobnosti dočasného odobratia a podmienky využívania počas aktivít organizovaných školou mimo školského vyučovania)</a:t>
          </a:r>
          <a:endParaRPr lang="sk-SK" sz="1600" dirty="0"/>
        </a:p>
      </dgm:t>
    </dgm:pt>
    <dgm:pt modelId="{894E1BA4-3F50-4DBE-B599-B9E35BB083DE}" type="parTrans" cxnId="{10BB0B4C-2F58-49BF-9727-B851EE04B6C0}">
      <dgm:prSet/>
      <dgm:spPr/>
      <dgm:t>
        <a:bodyPr/>
        <a:lstStyle/>
        <a:p>
          <a:endParaRPr lang="sk-SK"/>
        </a:p>
      </dgm:t>
    </dgm:pt>
    <dgm:pt modelId="{81D561DA-2A80-406C-B8BC-9B6BEC69A53A}" type="sibTrans" cxnId="{10BB0B4C-2F58-49BF-9727-B851EE04B6C0}">
      <dgm:prSet/>
      <dgm:spPr/>
      <dgm:t>
        <a:bodyPr/>
        <a:lstStyle/>
        <a:p>
          <a:endParaRPr lang="sk-SK"/>
        </a:p>
      </dgm:t>
    </dgm:pt>
    <dgm:pt modelId="{BBAE774D-7180-47A1-95D1-B0872E91560C}">
      <dgm:prSet custT="1">
        <dgm:style>
          <a:lnRef idx="2">
            <a:schemeClr val="accent6"/>
          </a:lnRef>
          <a:fillRef idx="1">
            <a:schemeClr val="lt1"/>
          </a:fillRef>
          <a:effectRef idx="0">
            <a:schemeClr val="accent6"/>
          </a:effectRef>
          <a:fontRef idx="minor">
            <a:schemeClr val="dk1"/>
          </a:fontRef>
        </dgm:style>
      </dgm:prSet>
      <dgm:spPr/>
      <dgm:t>
        <a:bodyPr/>
        <a:lstStyle/>
        <a:p>
          <a:pPr marL="171450" lvl="1" indent="0" algn="just" defTabSz="711200" rtl="0">
            <a:lnSpc>
              <a:spcPct val="90000"/>
            </a:lnSpc>
            <a:spcBef>
              <a:spcPct val="0"/>
            </a:spcBef>
            <a:spcAft>
              <a:spcPct val="15000"/>
            </a:spcAft>
            <a:buNone/>
          </a:pPr>
          <a:r>
            <a:rPr lang="sk-SK" sz="1600" dirty="0" smtClean="0"/>
            <a:t>spôsob úpravy rozpracovať v školskom poriadku na podmienky školy v častiach</a:t>
          </a:r>
          <a:endParaRPr lang="sk-SK" sz="1600" dirty="0"/>
        </a:p>
      </dgm:t>
    </dgm:pt>
    <dgm:pt modelId="{5D969EE5-7AB5-499D-AB9B-561DBC8DF9FC}" type="parTrans" cxnId="{04A88BA9-D67D-4677-9E2A-8763A1489D98}">
      <dgm:prSet/>
      <dgm:spPr/>
      <dgm:t>
        <a:bodyPr/>
        <a:lstStyle/>
        <a:p>
          <a:endParaRPr lang="sk-SK"/>
        </a:p>
      </dgm:t>
    </dgm:pt>
    <dgm:pt modelId="{F25CEE49-AAB7-4B8E-A76F-67043D929B21}" type="sibTrans" cxnId="{04A88BA9-D67D-4677-9E2A-8763A1489D98}">
      <dgm:prSet/>
      <dgm:spPr/>
      <dgm:t>
        <a:bodyPr/>
        <a:lstStyle/>
        <a:p>
          <a:endParaRPr lang="sk-SK"/>
        </a:p>
      </dgm:t>
    </dgm:pt>
    <dgm:pt modelId="{7DDAF52F-D940-4553-BB13-71330BD206F4}">
      <dgm:prSet custT="1">
        <dgm:style>
          <a:lnRef idx="2">
            <a:schemeClr val="accent6"/>
          </a:lnRef>
          <a:fillRef idx="1">
            <a:schemeClr val="lt1"/>
          </a:fillRef>
          <a:effectRef idx="0">
            <a:schemeClr val="accent6"/>
          </a:effectRef>
          <a:fontRef idx="minor">
            <a:schemeClr val="dk1"/>
          </a:fontRef>
        </dgm:style>
      </dgm:prSet>
      <dgm:spPr/>
      <dgm:t>
        <a:bodyPr/>
        <a:lstStyle/>
        <a:p>
          <a:pPr marL="171450" lvl="1" indent="0" algn="just" defTabSz="711200" rtl="0">
            <a:lnSpc>
              <a:spcPct val="90000"/>
            </a:lnSpc>
            <a:spcBef>
              <a:spcPct val="0"/>
            </a:spcBef>
            <a:spcAft>
              <a:spcPct val="15000"/>
            </a:spcAft>
            <a:buNone/>
          </a:pPr>
          <a:r>
            <a:rPr lang="sk-SK" sz="1600" dirty="0" smtClean="0"/>
            <a:t>výkon práv a povinností pedagogických, odborných zamestnancov, žiakov a zákonných zástupcov,</a:t>
          </a:r>
          <a:endParaRPr lang="sk-SK" sz="1600" dirty="0"/>
        </a:p>
      </dgm:t>
    </dgm:pt>
    <dgm:pt modelId="{D2684AB0-4285-4962-B87B-81B4B7828EB6}" type="parTrans" cxnId="{759DD89E-52F3-4D0B-8F1C-4080263E58A5}">
      <dgm:prSet/>
      <dgm:spPr/>
      <dgm:t>
        <a:bodyPr/>
        <a:lstStyle/>
        <a:p>
          <a:endParaRPr lang="sk-SK"/>
        </a:p>
      </dgm:t>
    </dgm:pt>
    <dgm:pt modelId="{CCF69DF7-4974-4F0E-83FD-DCBBCDF53FE8}" type="sibTrans" cxnId="{759DD89E-52F3-4D0B-8F1C-4080263E58A5}">
      <dgm:prSet/>
      <dgm:spPr/>
      <dgm:t>
        <a:bodyPr/>
        <a:lstStyle/>
        <a:p>
          <a:endParaRPr lang="sk-SK"/>
        </a:p>
      </dgm:t>
    </dgm:pt>
    <dgm:pt modelId="{525E52AF-FE1A-4B19-AF1D-F3A8EF9C5C98}">
      <dgm:prSet custT="1">
        <dgm:style>
          <a:lnRef idx="2">
            <a:schemeClr val="accent6"/>
          </a:lnRef>
          <a:fillRef idx="1">
            <a:schemeClr val="lt1"/>
          </a:fillRef>
          <a:effectRef idx="0">
            <a:schemeClr val="accent6"/>
          </a:effectRef>
          <a:fontRef idx="minor">
            <a:schemeClr val="dk1"/>
          </a:fontRef>
        </dgm:style>
      </dgm:prSet>
      <dgm:spPr/>
      <dgm:t>
        <a:bodyPr/>
        <a:lstStyle/>
        <a:p>
          <a:pPr marL="171450" lvl="1" indent="0" algn="just" defTabSz="711200" rtl="0">
            <a:lnSpc>
              <a:spcPct val="90000"/>
            </a:lnSpc>
            <a:spcBef>
              <a:spcPct val="0"/>
            </a:spcBef>
            <a:spcAft>
              <a:spcPct val="15000"/>
            </a:spcAft>
            <a:buNone/>
          </a:pPr>
          <a:r>
            <a:rPr lang="sk-SK" sz="1600" dirty="0" smtClean="0"/>
            <a:t>hodnotenie prospechu a správania, zásady správania žiakov a výchovné opatrenia,</a:t>
          </a:r>
          <a:endParaRPr lang="sk-SK" sz="1600" dirty="0"/>
        </a:p>
      </dgm:t>
    </dgm:pt>
    <dgm:pt modelId="{AE14E872-425C-4DD1-801E-6AE425A1E487}" type="parTrans" cxnId="{C98C1693-FAE7-476F-A4BD-68E78551AA85}">
      <dgm:prSet/>
      <dgm:spPr/>
      <dgm:t>
        <a:bodyPr/>
        <a:lstStyle/>
        <a:p>
          <a:endParaRPr lang="sk-SK"/>
        </a:p>
      </dgm:t>
    </dgm:pt>
    <dgm:pt modelId="{9E37ECD4-5248-47F5-A344-570DFB29AE4B}" type="sibTrans" cxnId="{C98C1693-FAE7-476F-A4BD-68E78551AA85}">
      <dgm:prSet/>
      <dgm:spPr/>
      <dgm:t>
        <a:bodyPr/>
        <a:lstStyle/>
        <a:p>
          <a:endParaRPr lang="sk-SK"/>
        </a:p>
      </dgm:t>
    </dgm:pt>
    <dgm:pt modelId="{B8F38110-A435-4B58-8CBE-67C99536C95C}">
      <dgm:prSet custT="1">
        <dgm:style>
          <a:lnRef idx="2">
            <a:schemeClr val="accent6"/>
          </a:lnRef>
          <a:fillRef idx="1">
            <a:schemeClr val="lt1"/>
          </a:fillRef>
          <a:effectRef idx="0">
            <a:schemeClr val="accent6"/>
          </a:effectRef>
          <a:fontRef idx="minor">
            <a:schemeClr val="dk1"/>
          </a:fontRef>
        </dgm:style>
      </dgm:prSet>
      <dgm:spPr/>
      <dgm:t>
        <a:bodyPr/>
        <a:lstStyle/>
        <a:p>
          <a:pPr marL="171450" lvl="1" indent="0" algn="just" defTabSz="711200" rtl="0">
            <a:lnSpc>
              <a:spcPct val="90000"/>
            </a:lnSpc>
            <a:spcBef>
              <a:spcPct val="0"/>
            </a:spcBef>
            <a:spcAft>
              <a:spcPct val="15000"/>
            </a:spcAft>
            <a:buNone/>
          </a:pPr>
          <a:r>
            <a:rPr lang="sk-SK" sz="1600" dirty="0" smtClean="0"/>
            <a:t>opatrenia na zaistenie bezpečnosti a ochrany zdravia žiakov a ich ochrany pred sociálno-patologickými javmi, diskrimináciou alebo násilím. </a:t>
          </a:r>
          <a:endParaRPr lang="sk-SK" sz="1600" dirty="0"/>
        </a:p>
      </dgm:t>
    </dgm:pt>
    <dgm:pt modelId="{359FDBE4-0868-4569-9D86-A30E5F1F7BC3}" type="parTrans" cxnId="{585F8159-8F58-4B8F-BD54-8F797FC85D60}">
      <dgm:prSet/>
      <dgm:spPr/>
      <dgm:t>
        <a:bodyPr/>
        <a:lstStyle/>
        <a:p>
          <a:endParaRPr lang="sk-SK"/>
        </a:p>
      </dgm:t>
    </dgm:pt>
    <dgm:pt modelId="{865D513A-C4C9-40FB-9B5F-2CB69114687E}" type="sibTrans" cxnId="{585F8159-8F58-4B8F-BD54-8F797FC85D60}">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104318" custLinFactNeighborX="-2" custLinFactNeighborY="99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64470" custScaleY="125122" custLinFactNeighborX="1202" custLinFactNeighborY="0">
        <dgm:presLayoutVars>
          <dgm:bulletEnabled val="1"/>
        </dgm:presLayoutVars>
      </dgm:prSet>
      <dgm:spPr/>
      <dgm:t>
        <a:bodyPr/>
        <a:lstStyle/>
        <a:p>
          <a:endParaRPr lang="sk-SK"/>
        </a:p>
      </dgm:t>
    </dgm:pt>
  </dgm:ptLst>
  <dgm:cxnLst>
    <dgm:cxn modelId="{FE1FC6B6-FCBD-4C44-8EB1-57470F48D5F5}" type="presOf" srcId="{7DDAF52F-D940-4553-BB13-71330BD206F4}" destId="{E2EFFE7A-23B9-4274-837C-988B3447767D}" srcOrd="0" destOrd="3" presId="urn:microsoft.com/office/officeart/2005/8/layout/vList5"/>
    <dgm:cxn modelId="{A927EB29-A861-4301-AE37-02107E2942CE}" type="presOf" srcId="{BBAE774D-7180-47A1-95D1-B0872E91560C}" destId="{E2EFFE7A-23B9-4274-837C-988B3447767D}" srcOrd="0" destOrd="2"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E206393A-B02A-4F56-B7EA-B3BB74D1EB1B}" srcId="{74018B88-0235-4AD9-84C2-D0C7C0B6529B}" destId="{A9628F29-E11B-4A8A-B605-6F8B077E863F}" srcOrd="0" destOrd="0" parTransId="{1352B186-436C-4D02-8BB3-93291CE672BC}" sibTransId="{34D91D06-4E4C-4BDC-AA91-2CC71E7BF345}"/>
    <dgm:cxn modelId="{2D10EF12-745E-4AAC-92B8-99DA18E0F6B5}" type="presOf" srcId="{B6E92737-532B-4CED-AB53-F2917EEBB8D3}" destId="{BBC72140-E735-4CBC-93C9-DD740AF3443F}" srcOrd="0" destOrd="0" presId="urn:microsoft.com/office/officeart/2005/8/layout/vList5"/>
    <dgm:cxn modelId="{759DD89E-52F3-4D0B-8F1C-4080263E58A5}" srcId="{74018B88-0235-4AD9-84C2-D0C7C0B6529B}" destId="{7DDAF52F-D940-4553-BB13-71330BD206F4}" srcOrd="3" destOrd="0" parTransId="{D2684AB0-4285-4962-B87B-81B4B7828EB6}" sibTransId="{CCF69DF7-4974-4F0E-83FD-DCBBCDF53FE8}"/>
    <dgm:cxn modelId="{6EE3F0B3-D8B9-45A9-B651-DEB159C0199D}" type="presOf" srcId="{74018B88-0235-4AD9-84C2-D0C7C0B6529B}" destId="{89D6BC8E-33A9-43C2-AD1D-8A03FD5EAD0F}" srcOrd="0" destOrd="0" presId="urn:microsoft.com/office/officeart/2005/8/layout/vList5"/>
    <dgm:cxn modelId="{22213050-F49F-4F71-89FB-F826153E72D9}" type="presOf" srcId="{B8F38110-A435-4B58-8CBE-67C99536C95C}" destId="{E2EFFE7A-23B9-4274-837C-988B3447767D}" srcOrd="0" destOrd="5" presId="urn:microsoft.com/office/officeart/2005/8/layout/vList5"/>
    <dgm:cxn modelId="{585F8159-8F58-4B8F-BD54-8F797FC85D60}" srcId="{74018B88-0235-4AD9-84C2-D0C7C0B6529B}" destId="{B8F38110-A435-4B58-8CBE-67C99536C95C}" srcOrd="5" destOrd="0" parTransId="{359FDBE4-0868-4569-9D86-A30E5F1F7BC3}" sibTransId="{865D513A-C4C9-40FB-9B5F-2CB69114687E}"/>
    <dgm:cxn modelId="{04A88BA9-D67D-4677-9E2A-8763A1489D98}" srcId="{74018B88-0235-4AD9-84C2-D0C7C0B6529B}" destId="{BBAE774D-7180-47A1-95D1-B0872E91560C}" srcOrd="2" destOrd="0" parTransId="{5D969EE5-7AB5-499D-AB9B-561DBC8DF9FC}" sibTransId="{F25CEE49-AAB7-4B8E-A76F-67043D929B21}"/>
    <dgm:cxn modelId="{555372C9-A45C-4407-8278-F824E28014D1}" type="presOf" srcId="{525E52AF-FE1A-4B19-AF1D-F3A8EF9C5C98}" destId="{E2EFFE7A-23B9-4274-837C-988B3447767D}" srcOrd="0" destOrd="4" presId="urn:microsoft.com/office/officeart/2005/8/layout/vList5"/>
    <dgm:cxn modelId="{DEFE0420-7B0D-4BBA-A425-3F7810FB540D}" type="presOf" srcId="{A9628F29-E11B-4A8A-B605-6F8B077E863F}" destId="{E2EFFE7A-23B9-4274-837C-988B3447767D}" srcOrd="0" destOrd="0" presId="urn:microsoft.com/office/officeart/2005/8/layout/vList5"/>
    <dgm:cxn modelId="{C98C1693-FAE7-476F-A4BD-68E78551AA85}" srcId="{74018B88-0235-4AD9-84C2-D0C7C0B6529B}" destId="{525E52AF-FE1A-4B19-AF1D-F3A8EF9C5C98}" srcOrd="4" destOrd="0" parTransId="{AE14E872-425C-4DD1-801E-6AE425A1E487}" sibTransId="{9E37ECD4-5248-47F5-A344-570DFB29AE4B}"/>
    <dgm:cxn modelId="{B56D1290-D8E8-4212-BFB4-7310E0642A85}" type="presOf" srcId="{AA5D5A4D-E128-4610-9EE4-FB18064AB767}" destId="{E2EFFE7A-23B9-4274-837C-988B3447767D}" srcOrd="0" destOrd="1" presId="urn:microsoft.com/office/officeart/2005/8/layout/vList5"/>
    <dgm:cxn modelId="{10BB0B4C-2F58-49BF-9727-B851EE04B6C0}" srcId="{74018B88-0235-4AD9-84C2-D0C7C0B6529B}" destId="{AA5D5A4D-E128-4610-9EE4-FB18064AB767}" srcOrd="1" destOrd="0" parTransId="{894E1BA4-3F50-4DBE-B599-B9E35BB083DE}" sibTransId="{81D561DA-2A80-406C-B8BC-9B6BEC69A53A}"/>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smtClean="0">
              <a:solidFill>
                <a:schemeClr val="tx1"/>
              </a:solidFill>
              <a:effectLst>
                <a:outerShdw blurRad="38100" dist="38100" dir="2700000" algn="tl">
                  <a:srgbClr val="000000">
                    <a:alpha val="43137"/>
                  </a:srgbClr>
                </a:outerShdw>
              </a:effectLst>
            </a:rPr>
            <a:t>Čo má byť rozpracované v ŠP od 1.septembra 2025</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4B927A38-7BE8-4DB0-B76A-8F33E0D68599}">
      <dgm:prSet custT="1"/>
      <dgm:spPr/>
      <dgm:t>
        <a:bodyPr/>
        <a:lstStyle/>
        <a:p>
          <a:pPr algn="just"/>
          <a:r>
            <a:rPr lang="sk-SK" sz="2400" dirty="0"/>
            <a:t>podrobnosti o spôsoboch preukazovania dôvodov neprítomnosti žiaka na výchove a vzdelávaní,</a:t>
          </a:r>
        </a:p>
      </dgm:t>
    </dgm:pt>
    <dgm:pt modelId="{116BB11E-24C8-4715-8613-887D16315DF4}" type="parTrans" cxnId="{D9E22CAD-A5C6-44DF-9FB4-594A33B3156C}">
      <dgm:prSet/>
      <dgm:spPr/>
      <dgm:t>
        <a:bodyPr/>
        <a:lstStyle/>
        <a:p>
          <a:endParaRPr lang="sk-SK"/>
        </a:p>
      </dgm:t>
    </dgm:pt>
    <dgm:pt modelId="{6D8C3200-A104-4355-89CC-08AB2914891E}" type="sibTrans" cxnId="{D9E22CAD-A5C6-44DF-9FB4-594A33B3156C}">
      <dgm:prSet/>
      <dgm:spPr/>
      <dgm:t>
        <a:bodyPr/>
        <a:lstStyle/>
        <a:p>
          <a:endParaRPr lang="sk-SK"/>
        </a:p>
      </dgm:t>
    </dgm:pt>
    <dgm:pt modelId="{4344F509-1422-4675-888A-C3010FF81AEF}">
      <dgm:prSet custT="1"/>
      <dgm:spPr/>
      <dgm:t>
        <a:bodyPr/>
        <a:lstStyle/>
        <a:p>
          <a:pPr algn="just"/>
          <a:r>
            <a:rPr lang="sk-SK" sz="2400" dirty="0"/>
            <a:t>lehotu, v ktorej je zákonný zástupca, zástupca zariadenia alebo plnoletý žiak povinný preukázať dôvody neprítomnosti žiaka na výchove a </a:t>
          </a:r>
          <a:r>
            <a:rPr lang="sk-SK" sz="2400" dirty="0" smtClean="0"/>
            <a:t>vzdelávaní</a:t>
          </a:r>
          <a:endParaRPr lang="sk-SK" sz="2400" dirty="0"/>
        </a:p>
      </dgm:t>
    </dgm:pt>
    <dgm:pt modelId="{C7E9E2E2-E27D-48B9-B333-B95989D07307}" type="parTrans" cxnId="{6CEE0BC6-3E2D-48D4-BB49-31DDB88379EB}">
      <dgm:prSet/>
      <dgm:spPr/>
      <dgm:t>
        <a:bodyPr/>
        <a:lstStyle/>
        <a:p>
          <a:endParaRPr lang="sk-SK"/>
        </a:p>
      </dgm:t>
    </dgm:pt>
    <dgm:pt modelId="{2D5749FB-CF63-4960-BD93-16F41050219F}" type="sibTrans" cxnId="{6CEE0BC6-3E2D-48D4-BB49-31DDB88379EB}">
      <dgm:prSet/>
      <dgm:spPr/>
      <dgm:t>
        <a:bodyPr/>
        <a:lstStyle/>
        <a:p>
          <a:endParaRPr lang="sk-SK"/>
        </a:p>
      </dgm:t>
    </dgm:pt>
    <dgm:pt modelId="{AC533616-9F8D-4CDE-8F82-8F4A61E87905}">
      <dgm:prSet custT="1"/>
      <dgm:spPr/>
      <dgm:t>
        <a:bodyPr/>
        <a:lstStyle/>
        <a:p>
          <a:pPr algn="just"/>
          <a:r>
            <a:rPr lang="sk-SK" sz="2400" dirty="0"/>
            <a:t>podrobnosti o dokladoch preukazujúcich dôvody neprítomnosti žiaka na výchove a vzdelávaní,</a:t>
          </a:r>
        </a:p>
      </dgm:t>
    </dgm:pt>
    <dgm:pt modelId="{E9F48D80-1D7F-442C-B57E-9A7049B5E34A}" type="parTrans" cxnId="{26CB4E0B-30AF-451C-BFF5-64196BA8C0DC}">
      <dgm:prSet/>
      <dgm:spPr/>
      <dgm:t>
        <a:bodyPr/>
        <a:lstStyle/>
        <a:p>
          <a:endParaRPr lang="sk-SK"/>
        </a:p>
      </dgm:t>
    </dgm:pt>
    <dgm:pt modelId="{ED43F476-1DEA-447D-B476-23C0DDA937D1}" type="sibTrans" cxnId="{26CB4E0B-30AF-451C-BFF5-64196BA8C0DC}">
      <dgm:prSet/>
      <dgm:spPr/>
      <dgm:t>
        <a:bodyPr/>
        <a:lstStyle/>
        <a:p>
          <a:endParaRPr lang="sk-SK"/>
        </a:p>
      </dgm:t>
    </dgm:pt>
    <dgm:pt modelId="{7E230EE0-AF55-453F-ACEB-B9D150FE0619}">
      <dgm:prSet custT="1"/>
      <dgm:spPr/>
      <dgm:t>
        <a:bodyPr/>
        <a:lstStyle/>
        <a:p>
          <a:pPr algn="just"/>
          <a:r>
            <a:rPr lang="sk-SK" sz="2400" dirty="0"/>
            <a:t>ďalší postup školy v prípade neospravedlnenej neprítomnosti žiaka, vrátane možných uložení opatrení vo výchove, zníženia známky zo správania a oznámenia príslušným orgánom verejnej správy (napr. obci, orgánu sociálnoprávnej ochrany detí a sociálnej kurately).</a:t>
          </a:r>
        </a:p>
      </dgm:t>
    </dgm:pt>
    <dgm:pt modelId="{137DBF3C-D1E1-44DB-8B30-6BF8856E07A8}" type="parTrans" cxnId="{1BF7B492-1714-47DE-92B4-39F3563E3D0A}">
      <dgm:prSet/>
      <dgm:spPr/>
      <dgm:t>
        <a:bodyPr/>
        <a:lstStyle/>
        <a:p>
          <a:endParaRPr lang="sk-SK"/>
        </a:p>
      </dgm:t>
    </dgm:pt>
    <dgm:pt modelId="{FB1EF70C-D8F6-4ECC-A9DD-184408C3361A}" type="sibTrans" cxnId="{1BF7B492-1714-47DE-92B4-39F3563E3D0A}">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88356" custLinFactNeighborX="283" custLinFactNeighborY="4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43379" custScaleY="125122" custLinFactNeighborX="6587" custLinFactNeighborY="652">
        <dgm:presLayoutVars>
          <dgm:bulletEnabled val="1"/>
        </dgm:presLayoutVars>
      </dgm:prSet>
      <dgm:spPr/>
      <dgm:t>
        <a:bodyPr/>
        <a:lstStyle/>
        <a:p>
          <a:endParaRPr lang="sk-SK"/>
        </a:p>
      </dgm:t>
    </dgm:pt>
  </dgm:ptLst>
  <dgm:cxnLst>
    <dgm:cxn modelId="{058427DA-90AF-45A9-9EFC-57485C15F41A}" type="presOf" srcId="{AC533616-9F8D-4CDE-8F82-8F4A61E87905}" destId="{E2EFFE7A-23B9-4274-837C-988B3447767D}" srcOrd="0" destOrd="3" presId="urn:microsoft.com/office/officeart/2005/8/layout/vList5"/>
    <dgm:cxn modelId="{21C6D714-AEDE-4CEE-897A-1D7D5C659381}" type="presOf" srcId="{4344F509-1422-4675-888A-C3010FF81AEF}" destId="{E2EFFE7A-23B9-4274-837C-988B3447767D}" srcOrd="0" destOrd="2" presId="urn:microsoft.com/office/officeart/2005/8/layout/vList5"/>
    <dgm:cxn modelId="{26CB4E0B-30AF-451C-BFF5-64196BA8C0DC}" srcId="{74018B88-0235-4AD9-84C2-D0C7C0B6529B}" destId="{AC533616-9F8D-4CDE-8F82-8F4A61E87905}" srcOrd="3" destOrd="0" parTransId="{E9F48D80-1D7F-442C-B57E-9A7049B5E34A}" sibTransId="{ED43F476-1DEA-447D-B476-23C0DDA937D1}"/>
    <dgm:cxn modelId="{933BAC2F-C7C1-4821-8B54-38FC76A928A7}" srcId="{B6E92737-532B-4CED-AB53-F2917EEBB8D3}" destId="{74018B88-0235-4AD9-84C2-D0C7C0B6529B}" srcOrd="0" destOrd="0" parTransId="{ADE44FA9-E4CA-4FC1-BAAE-75763BD04DF3}" sibTransId="{78924703-455C-42C7-9B00-1AE9C94AAA19}"/>
    <dgm:cxn modelId="{2D10EF12-745E-4AAC-92B8-99DA18E0F6B5}" type="presOf" srcId="{B6E92737-532B-4CED-AB53-F2917EEBB8D3}" destId="{BBC72140-E735-4CBC-93C9-DD740AF3443F}" srcOrd="0" destOrd="0" presId="urn:microsoft.com/office/officeart/2005/8/layout/vList5"/>
    <dgm:cxn modelId="{41B9260F-916E-4B54-8550-F00B9B6B5534}" srcId="{74018B88-0235-4AD9-84C2-D0C7C0B6529B}" destId="{448BD675-8830-4946-81D1-D5733BBA4E5F}" srcOrd="0" destOrd="0" parTransId="{25E39EF2-BAAA-443D-B331-B8ED1B8993E0}" sibTransId="{EF8A7D5E-F223-44B7-B759-E0FD3D6741BC}"/>
    <dgm:cxn modelId="{6EE3F0B3-D8B9-45A9-B651-DEB159C0199D}" type="presOf" srcId="{74018B88-0235-4AD9-84C2-D0C7C0B6529B}" destId="{89D6BC8E-33A9-43C2-AD1D-8A03FD5EAD0F}" srcOrd="0" destOrd="0" presId="urn:microsoft.com/office/officeart/2005/8/layout/vList5"/>
    <dgm:cxn modelId="{1BF7B492-1714-47DE-92B4-39F3563E3D0A}" srcId="{74018B88-0235-4AD9-84C2-D0C7C0B6529B}" destId="{7E230EE0-AF55-453F-ACEB-B9D150FE0619}" srcOrd="4" destOrd="0" parTransId="{137DBF3C-D1E1-44DB-8B30-6BF8856E07A8}" sibTransId="{FB1EF70C-D8F6-4ECC-A9DD-184408C3361A}"/>
    <dgm:cxn modelId="{6CEE0BC6-3E2D-48D4-BB49-31DDB88379EB}" srcId="{74018B88-0235-4AD9-84C2-D0C7C0B6529B}" destId="{4344F509-1422-4675-888A-C3010FF81AEF}" srcOrd="2" destOrd="0" parTransId="{C7E9E2E2-E27D-48B9-B333-B95989D07307}" sibTransId="{2D5749FB-CF63-4960-BD93-16F41050219F}"/>
    <dgm:cxn modelId="{D752D2AA-C534-4751-AF40-10F7C900C2D7}" type="presOf" srcId="{7E230EE0-AF55-453F-ACEB-B9D150FE0619}" destId="{E2EFFE7A-23B9-4274-837C-988B3447767D}" srcOrd="0" destOrd="4" presId="urn:microsoft.com/office/officeart/2005/8/layout/vList5"/>
    <dgm:cxn modelId="{F43F8148-5721-4E33-A209-53CEB750EC23}" type="presOf" srcId="{448BD675-8830-4946-81D1-D5733BBA4E5F}" destId="{E2EFFE7A-23B9-4274-837C-988B3447767D}" srcOrd="0" destOrd="0" presId="urn:microsoft.com/office/officeart/2005/8/layout/vList5"/>
    <dgm:cxn modelId="{D9E22CAD-A5C6-44DF-9FB4-594A33B3156C}" srcId="{74018B88-0235-4AD9-84C2-D0C7C0B6529B}" destId="{4B927A38-7BE8-4DB0-B76A-8F33E0D68599}" srcOrd="1" destOrd="0" parTransId="{116BB11E-24C8-4715-8613-887D16315DF4}" sibTransId="{6D8C3200-A104-4355-89CC-08AB2914891E}"/>
    <dgm:cxn modelId="{3CE20CC4-78F3-4F5D-8318-50438E3FBA79}" type="presOf" srcId="{4B927A38-7BE8-4DB0-B76A-8F33E0D68599}" destId="{E2EFFE7A-23B9-4274-837C-988B3447767D}" srcOrd="0" destOrd="1"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smtClean="0">
              <a:solidFill>
                <a:schemeClr val="tx1"/>
              </a:solidFill>
              <a:effectLst>
                <a:outerShdw blurRad="38100" dist="38100" dir="2700000" algn="tl">
                  <a:srgbClr val="000000">
                    <a:alpha val="43137"/>
                  </a:srgbClr>
                </a:outerShdw>
              </a:effectLst>
            </a:rPr>
            <a:t>Čo má byť rozpracované v ŠP do konca septembra 2025</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Štandardy sú základné pravidlá, princípy a postupy predchádzania a eliminácie segregácie vo výchove a vzdelávaní. Ich uplatňovanie prispieva k dodržiavaniu princípov výchovy a vzdelávania podľa školského zákona v školách a školských zariadeniach. Vychádzajú z ustanovení Dohovoru o právach dieťaťa,</a:t>
          </a:r>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C738C045-0270-4B30-9C15-1E38427316E2}">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Štandardy dodržiavania zákazu segregácie sú rozpracovaním a realizáciou praktickej časti Metodickej príručky </a:t>
          </a:r>
          <a:r>
            <a:rPr lang="sk-SK" sz="1600" dirty="0" err="1"/>
            <a:t>desegregácie</a:t>
          </a:r>
          <a:r>
            <a:rPr lang="sk-SK" sz="1600" dirty="0"/>
            <a:t> vo výchove a vzdelávaní,</a:t>
          </a:r>
        </a:p>
      </dgm:t>
    </dgm:pt>
    <dgm:pt modelId="{53A2D634-BC5B-4036-96D2-903E4DD703C5}" type="parTrans" cxnId="{2F2303A0-193C-4317-B252-A8C086ED67B8}">
      <dgm:prSet/>
      <dgm:spPr/>
      <dgm:t>
        <a:bodyPr/>
        <a:lstStyle/>
        <a:p>
          <a:endParaRPr lang="sk-SK"/>
        </a:p>
      </dgm:t>
    </dgm:pt>
    <dgm:pt modelId="{AF467F34-96E7-4C0D-9601-B335A520446C}" type="sibTrans" cxnId="{2F2303A0-193C-4317-B252-A8C086ED67B8}">
      <dgm:prSet/>
      <dgm:spPr/>
      <dgm:t>
        <a:bodyPr/>
        <a:lstStyle/>
        <a:p>
          <a:endParaRPr lang="sk-SK"/>
        </a:p>
      </dgm:t>
    </dgm:pt>
    <dgm:pt modelId="{13117BC5-1516-44C9-92CA-9A2D3DF30199}">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Štandardy dodržiavania zákazu segregácie vo výchove a vzdelávaní sa týkajú všetkých oblastí, ktoré upravuje školský poriadok podľa školského zákona (Zákon č. 245/2008 Z. z., § 153 ods. 1),</a:t>
          </a:r>
        </a:p>
      </dgm:t>
    </dgm:pt>
    <dgm:pt modelId="{49C34167-4E24-4BF9-BC8B-9CB410BCDB32}" type="parTrans" cxnId="{C0F6231B-ED15-4620-A9EB-70842E91324E}">
      <dgm:prSet/>
      <dgm:spPr/>
      <dgm:t>
        <a:bodyPr/>
        <a:lstStyle/>
        <a:p>
          <a:endParaRPr lang="sk-SK"/>
        </a:p>
      </dgm:t>
    </dgm:pt>
    <dgm:pt modelId="{07D446E1-F613-4C97-83FE-203CA8829478}" type="sibTrans" cxnId="{C0F6231B-ED15-4620-A9EB-70842E91324E}">
      <dgm:prSet/>
      <dgm:spPr/>
      <dgm:t>
        <a:bodyPr/>
        <a:lstStyle/>
        <a:p>
          <a:endParaRPr lang="sk-SK"/>
        </a:p>
      </dgm:t>
    </dgm:pt>
    <dgm:pt modelId="{F3A15C53-E974-4DED-880B-E298C5120646}">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V rámci aktivít, ktoré prispievajú k podpore </a:t>
          </a:r>
          <a:r>
            <a:rPr lang="sk-SK" sz="1600" dirty="0" err="1"/>
            <a:t>inkluzívnosti</a:t>
          </a:r>
          <a:r>
            <a:rPr lang="sk-SK" sz="1600" dirty="0"/>
            <a:t> škôl, vydalo ministerstvo školstva Štandardy dodržiavania zákazu segregácie vo výchove a vzdelávaní. Ich uplatňovanie prispieva k dodržiavaniu princípov demokracie v školách a školských zariadeniach. </a:t>
          </a:r>
        </a:p>
      </dgm:t>
    </dgm:pt>
    <dgm:pt modelId="{B3AD22E1-0A16-452E-B503-7843EFBA7E7D}" type="parTrans" cxnId="{AEFDDF3B-AB33-48CB-90CB-4CB320AC84BF}">
      <dgm:prSet/>
      <dgm:spPr/>
      <dgm:t>
        <a:bodyPr/>
        <a:lstStyle/>
        <a:p>
          <a:endParaRPr lang="sk-SK"/>
        </a:p>
      </dgm:t>
    </dgm:pt>
    <dgm:pt modelId="{49AA35E4-3907-47D5-8E92-9218DB32A310}" type="sibTrans" cxnId="{AEFDDF3B-AB33-48CB-90CB-4CB320AC84BF}">
      <dgm:prSet/>
      <dgm:spPr/>
      <dgm:t>
        <a:bodyPr/>
        <a:lstStyle/>
        <a:p>
          <a:endParaRPr lang="sk-SK"/>
        </a:p>
      </dgm:t>
    </dgm:pt>
    <dgm:pt modelId="{67EA6D8A-1BE4-42D1-84D4-B4CF76508EE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Povinnosťou škôl a školských zariadení je do konca februára 2025 aktualizovať školské poriadky o dodatok „Štandardy dodržiavania zákazu segregácie vo výchove a vzdelávaní“. </a:t>
          </a:r>
        </a:p>
      </dgm:t>
    </dgm:pt>
    <dgm:pt modelId="{1D06B936-8C39-46BC-AA3C-598C5F3A477F}" type="parTrans" cxnId="{CCC99F2C-1944-47E0-B5CB-6181AD499E5D}">
      <dgm:prSet/>
      <dgm:spPr/>
      <dgm:t>
        <a:bodyPr/>
        <a:lstStyle/>
        <a:p>
          <a:endParaRPr lang="sk-SK"/>
        </a:p>
      </dgm:t>
    </dgm:pt>
    <dgm:pt modelId="{437BC1A6-7740-437B-83AA-7F087F6E35F1}" type="sibTrans" cxnId="{CCC99F2C-1944-47E0-B5CB-6181AD499E5D}">
      <dgm:prSet/>
      <dgm:spPr/>
      <dgm:t>
        <a:bodyPr/>
        <a:lstStyle/>
        <a:p>
          <a:endParaRPr lang="sk-SK"/>
        </a:p>
      </dgm:t>
    </dgm:pt>
    <dgm:pt modelId="{7F89F230-6B99-487D-ACDB-468FCF2DD06B}">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Do konca septembra 2025 majú vypracovať Plán uplatňovania týchto štandardov a následne podľa neho a jednotlivých štandardov postupovať. Všetky kroky sú podrobne popísané v Manuáli a monitoringu uplatňovania štandardov dodržiavania zákazu segregácie vo výchove a vzdelávaní.</a:t>
          </a:r>
        </a:p>
      </dgm:t>
    </dgm:pt>
    <dgm:pt modelId="{2BB127C3-F23F-48F0-87BF-ACF6C2185D81}" type="parTrans" cxnId="{F4A24E16-05A4-4A67-8ED0-19F1BF65CBA1}">
      <dgm:prSet/>
      <dgm:spPr/>
      <dgm:t>
        <a:bodyPr/>
        <a:lstStyle/>
        <a:p>
          <a:endParaRPr lang="sk-SK"/>
        </a:p>
      </dgm:t>
    </dgm:pt>
    <dgm:pt modelId="{A49E217C-F2E5-4247-BD6A-B535C7CE4C82}" type="sibTrans" cxnId="{F4A24E16-05A4-4A67-8ED0-19F1BF65CBA1}">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88356" custLinFactNeighborX="283" custLinFactNeighborY="4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43379" custScaleY="125122" custLinFactNeighborX="6587" custLinFactNeighborY="652">
        <dgm:presLayoutVars>
          <dgm:bulletEnabled val="1"/>
        </dgm:presLayoutVars>
      </dgm:prSet>
      <dgm:spPr/>
      <dgm:t>
        <a:bodyPr/>
        <a:lstStyle/>
        <a:p>
          <a:endParaRPr lang="sk-SK"/>
        </a:p>
      </dgm:t>
    </dgm:pt>
  </dgm:ptLst>
  <dgm:cxnLst>
    <dgm:cxn modelId="{CCC99F2C-1944-47E0-B5CB-6181AD499E5D}" srcId="{74018B88-0235-4AD9-84C2-D0C7C0B6529B}" destId="{67EA6D8A-1BE4-42D1-84D4-B4CF76508EEF}" srcOrd="4" destOrd="0" parTransId="{1D06B936-8C39-46BC-AA3C-598C5F3A477F}" sibTransId="{437BC1A6-7740-437B-83AA-7F087F6E35F1}"/>
    <dgm:cxn modelId="{9DBA0408-8FC1-4FB3-85BB-D0450CFA2C89}" type="presOf" srcId="{F3A15C53-E974-4DED-880B-E298C5120646}" destId="{E2EFFE7A-23B9-4274-837C-988B3447767D}" srcOrd="0" destOrd="3"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B420998D-E9E4-4B60-902C-76389742F5A6}" type="presOf" srcId="{13117BC5-1516-44C9-92CA-9A2D3DF30199}" destId="{E2EFFE7A-23B9-4274-837C-988B3447767D}" srcOrd="0" destOrd="2" presId="urn:microsoft.com/office/officeart/2005/8/layout/vList5"/>
    <dgm:cxn modelId="{2D10EF12-745E-4AAC-92B8-99DA18E0F6B5}" type="presOf" srcId="{B6E92737-532B-4CED-AB53-F2917EEBB8D3}" destId="{BBC72140-E735-4CBC-93C9-DD740AF3443F}" srcOrd="0" destOrd="0" presId="urn:microsoft.com/office/officeart/2005/8/layout/vList5"/>
    <dgm:cxn modelId="{F4A24E16-05A4-4A67-8ED0-19F1BF65CBA1}" srcId="{74018B88-0235-4AD9-84C2-D0C7C0B6529B}" destId="{7F89F230-6B99-487D-ACDB-468FCF2DD06B}" srcOrd="5" destOrd="0" parTransId="{2BB127C3-F23F-48F0-87BF-ACF6C2185D81}" sibTransId="{A49E217C-F2E5-4247-BD6A-B535C7CE4C82}"/>
    <dgm:cxn modelId="{41B9260F-916E-4B54-8550-F00B9B6B5534}" srcId="{74018B88-0235-4AD9-84C2-D0C7C0B6529B}" destId="{448BD675-8830-4946-81D1-D5733BBA4E5F}" srcOrd="0" destOrd="0" parTransId="{25E39EF2-BAAA-443D-B331-B8ED1B8993E0}" sibTransId="{EF8A7D5E-F223-44B7-B759-E0FD3D6741BC}"/>
    <dgm:cxn modelId="{6EE3F0B3-D8B9-45A9-B651-DEB159C0199D}" type="presOf" srcId="{74018B88-0235-4AD9-84C2-D0C7C0B6529B}" destId="{89D6BC8E-33A9-43C2-AD1D-8A03FD5EAD0F}" srcOrd="0" destOrd="0" presId="urn:microsoft.com/office/officeart/2005/8/layout/vList5"/>
    <dgm:cxn modelId="{C0F6231B-ED15-4620-A9EB-70842E91324E}" srcId="{74018B88-0235-4AD9-84C2-D0C7C0B6529B}" destId="{13117BC5-1516-44C9-92CA-9A2D3DF30199}" srcOrd="2" destOrd="0" parTransId="{49C34167-4E24-4BF9-BC8B-9CB410BCDB32}" sibTransId="{07D446E1-F613-4C97-83FE-203CA8829478}"/>
    <dgm:cxn modelId="{2F2303A0-193C-4317-B252-A8C086ED67B8}" srcId="{74018B88-0235-4AD9-84C2-D0C7C0B6529B}" destId="{C738C045-0270-4B30-9C15-1E38427316E2}" srcOrd="1" destOrd="0" parTransId="{53A2D634-BC5B-4036-96D2-903E4DD703C5}" sibTransId="{AF467F34-96E7-4C0D-9601-B335A520446C}"/>
    <dgm:cxn modelId="{083F4467-EC09-4F94-AC1C-0B6CE7D3A57B}" type="presOf" srcId="{C738C045-0270-4B30-9C15-1E38427316E2}" destId="{E2EFFE7A-23B9-4274-837C-988B3447767D}" srcOrd="0" destOrd="1" presId="urn:microsoft.com/office/officeart/2005/8/layout/vList5"/>
    <dgm:cxn modelId="{AEFDDF3B-AB33-48CB-90CB-4CB320AC84BF}" srcId="{74018B88-0235-4AD9-84C2-D0C7C0B6529B}" destId="{F3A15C53-E974-4DED-880B-E298C5120646}" srcOrd="3" destOrd="0" parTransId="{B3AD22E1-0A16-452E-B503-7843EFBA7E7D}" sibTransId="{49AA35E4-3907-47D5-8E92-9218DB32A310}"/>
    <dgm:cxn modelId="{0E6BF5E9-2E48-4E2E-8AC1-551E67E3884B}" type="presOf" srcId="{67EA6D8A-1BE4-42D1-84D4-B4CF76508EEF}" destId="{E2EFFE7A-23B9-4274-837C-988B3447767D}" srcOrd="0" destOrd="4" presId="urn:microsoft.com/office/officeart/2005/8/layout/vList5"/>
    <dgm:cxn modelId="{F43F8148-5721-4E33-A209-53CEB750EC23}" type="presOf" srcId="{448BD675-8830-4946-81D1-D5733BBA4E5F}" destId="{E2EFFE7A-23B9-4274-837C-988B3447767D}" srcOrd="0" destOrd="0" presId="urn:microsoft.com/office/officeart/2005/8/layout/vList5"/>
    <dgm:cxn modelId="{80360A8B-36F1-4073-B8AB-E41C6DD30952}" type="presOf" srcId="{7F89F230-6B99-487D-ACDB-468FCF2DD06B}" destId="{E2EFFE7A-23B9-4274-837C-988B3447767D}" srcOrd="0" destOrd="5"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448BD675-8830-4946-81D1-D5733BBA4E5F}">
      <dgm:prSet custT="1"/>
      <dgm:spPr/>
      <dgm:t>
        <a:bodyPr/>
        <a:lstStyle/>
        <a:p>
          <a:pPr algn="just" rtl="0"/>
          <a:r>
            <a:rPr lang="sk-SK" sz="2800" dirty="0"/>
            <a:t>Rozvíjanie komunikačných kompetencií žiakov a ich efektívna podpora komplexnou prácou s textom s dôrazom na vytváranie príležitostí na súvislý verbálny prejav.</a:t>
          </a:r>
        </a:p>
      </dgm:t>
    </dgm:pt>
    <dgm:pt modelId="{EF8A7D5E-F223-44B7-B759-E0FD3D6741BC}" type="sibTrans" cxnId="{41B9260F-916E-4B54-8550-F00B9B6B5534}">
      <dgm:prSet/>
      <dgm:spPr/>
      <dgm:t>
        <a:bodyPr/>
        <a:lstStyle/>
        <a:p>
          <a:endParaRPr lang="sk-SK"/>
        </a:p>
      </dgm:t>
    </dgm:pt>
    <dgm:pt modelId="{25E39EF2-BAAA-443D-B331-B8ED1B8993E0}" type="parTrans" cxnId="{41B9260F-916E-4B54-8550-F00B9B6B5534}">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8419" custLinFactNeighborX="-822" custLinFactNeighborY="790">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dgm:presLayoutVars>
          <dgm:bulletEnabled val="1"/>
        </dgm:presLayoutVars>
      </dgm:prSet>
      <dgm:spPr/>
      <dgm:t>
        <a:bodyPr/>
        <a:lstStyle/>
        <a:p>
          <a:endParaRPr lang="sk-SK"/>
        </a:p>
      </dgm:t>
    </dgm:pt>
  </dgm:ptLst>
  <dgm:cxnLst>
    <dgm:cxn modelId="{41B9260F-916E-4B54-8550-F00B9B6B5534}" srcId="{74018B88-0235-4AD9-84C2-D0C7C0B6529B}" destId="{448BD675-8830-4946-81D1-D5733BBA4E5F}" srcOrd="0" destOrd="0" parTransId="{25E39EF2-BAAA-443D-B331-B8ED1B8993E0}" sibTransId="{EF8A7D5E-F223-44B7-B759-E0FD3D6741BC}"/>
    <dgm:cxn modelId="{48437B03-1F1D-4F0E-8992-F09367539027}" type="presOf" srcId="{066068C3-8598-40FA-8842-A8451B9094F3}" destId="{E2EFFE7A-23B9-4274-837C-988B3447767D}" srcOrd="0" destOrd="1" presId="urn:microsoft.com/office/officeart/2005/8/layout/vList5"/>
    <dgm:cxn modelId="{2D10EF12-745E-4AAC-92B8-99DA18E0F6B5}" type="presOf" srcId="{B6E92737-532B-4CED-AB53-F2917EEBB8D3}" destId="{BBC72140-E735-4CBC-93C9-DD740AF3443F}" srcOrd="0" destOrd="0" presId="urn:microsoft.com/office/officeart/2005/8/layout/vList5"/>
    <dgm:cxn modelId="{6EE3F0B3-D8B9-45A9-B651-DEB159C0199D}" type="presOf" srcId="{74018B88-0235-4AD9-84C2-D0C7C0B6529B}" destId="{89D6BC8E-33A9-43C2-AD1D-8A03FD5EAD0F}" srcOrd="0" destOrd="0" presId="urn:microsoft.com/office/officeart/2005/8/layout/vList5"/>
    <dgm:cxn modelId="{ED2B7677-BEB0-4130-8A7B-FE227E733B8F}" srcId="{74018B88-0235-4AD9-84C2-D0C7C0B6529B}" destId="{066068C3-8598-40FA-8842-A8451B9094F3}" srcOrd="1" destOrd="0" parTransId="{51CC6478-87C7-46C6-8460-2C55930269AF}" sibTransId="{448C66AC-4E6B-4156-B79A-0743AF316456}"/>
    <dgm:cxn modelId="{933BAC2F-C7C1-4821-8B54-38FC76A928A7}" srcId="{B6E92737-532B-4CED-AB53-F2917EEBB8D3}" destId="{74018B88-0235-4AD9-84C2-D0C7C0B6529B}" srcOrd="0" destOrd="0" parTransId="{ADE44FA9-E4CA-4FC1-BAAE-75763BD04DF3}" sibTransId="{78924703-455C-42C7-9B00-1AE9C94AAA19}"/>
    <dgm:cxn modelId="{F43F8148-5721-4E33-A209-53CEB750EC23}" type="presOf" srcId="{448BD675-8830-4946-81D1-D5733BBA4E5F}" destId="{E2EFFE7A-23B9-4274-837C-988B3447767D}" srcOrd="0" destOrd="0"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016126-5F09-4FC0-B469-795AD23C591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sk-SK"/>
        </a:p>
      </dgm:t>
    </dgm:pt>
    <dgm:pt modelId="{B5D241D0-D8FA-402B-A0B4-1601EE4B272F}">
      <dgm:prSet custT="1"/>
      <dgm:spPr/>
      <dgm:t>
        <a:bodyPr/>
        <a:lstStyle/>
        <a:p>
          <a:pPr rtl="0"/>
          <a:r>
            <a:rPr lang="sk-SK" sz="1800" b="1" dirty="0">
              <a:solidFill>
                <a:schemeClr val="tx1"/>
              </a:solidFill>
              <a:effectLst>
                <a:outerShdw blurRad="38100" dist="38100" dir="2700000" algn="tl">
                  <a:srgbClr val="000000">
                    <a:alpha val="43137"/>
                  </a:srgbClr>
                </a:outerShdw>
              </a:effectLst>
            </a:rPr>
            <a:t>Komunikačné kompetencie</a:t>
          </a:r>
          <a:endParaRPr lang="sk-SK" sz="1800" dirty="0">
            <a:solidFill>
              <a:schemeClr val="tx1"/>
            </a:solidFill>
            <a:effectLst>
              <a:outerShdw blurRad="38100" dist="38100" dir="2700000" algn="tl">
                <a:srgbClr val="000000">
                  <a:alpha val="43137"/>
                </a:srgbClr>
              </a:outerShdw>
            </a:effectLst>
          </a:endParaRPr>
        </a:p>
      </dgm:t>
    </dgm:pt>
    <dgm:pt modelId="{65774B43-9FFA-4C0D-9A58-A89EB6827EAB}" type="parTrans" cxnId="{9000580E-5C2E-41D8-9F9F-6BA1D52A6855}">
      <dgm:prSet/>
      <dgm:spPr/>
      <dgm:t>
        <a:bodyPr/>
        <a:lstStyle/>
        <a:p>
          <a:endParaRPr lang="sk-SK"/>
        </a:p>
      </dgm:t>
    </dgm:pt>
    <dgm:pt modelId="{17F90F05-059B-4B95-BA74-CA0586388044}" type="sibTrans" cxnId="{9000580E-5C2E-41D8-9F9F-6BA1D52A6855}">
      <dgm:prSet/>
      <dgm:spPr/>
      <dgm:t>
        <a:bodyPr/>
        <a:lstStyle/>
        <a:p>
          <a:endParaRPr lang="sk-SK"/>
        </a:p>
      </dgm:t>
    </dgm:pt>
    <dgm:pt modelId="{3A043B78-E2F0-4C41-91B1-1580D289E685}">
      <dgm:prSet custT="1"/>
      <dgm:spPr/>
      <dgm:t>
        <a:bodyPr/>
        <a:lstStyle/>
        <a:p>
          <a:pPr rtl="0"/>
          <a:r>
            <a:rPr lang="sk-SK" sz="1600" b="1" dirty="0">
              <a:solidFill>
                <a:schemeClr val="tx1"/>
              </a:solidFill>
            </a:rPr>
            <a:t>Žiak sa dokáže plynule a pohotovo vyjadrovať (ústne a písomne) s rozvinutou slovnou zásobou primeranou veku.</a:t>
          </a:r>
          <a:endParaRPr lang="sk-SK" sz="1600" dirty="0">
            <a:solidFill>
              <a:schemeClr val="tx1"/>
            </a:solidFill>
          </a:endParaRPr>
        </a:p>
      </dgm:t>
    </dgm:pt>
    <dgm:pt modelId="{47FCC02A-AC20-41E2-9574-0DC8E4645AD4}" type="parTrans" cxnId="{2375FCE7-5B4A-4BEA-80F7-2282EDDC967B}">
      <dgm:prSet/>
      <dgm:spPr/>
      <dgm:t>
        <a:bodyPr/>
        <a:lstStyle/>
        <a:p>
          <a:endParaRPr lang="sk-SK"/>
        </a:p>
      </dgm:t>
    </dgm:pt>
    <dgm:pt modelId="{06A718DA-9A12-499D-AC0A-0D2C36C4C1D7}" type="sibTrans" cxnId="{2375FCE7-5B4A-4BEA-80F7-2282EDDC967B}">
      <dgm:prSet/>
      <dgm:spPr/>
      <dgm:t>
        <a:bodyPr/>
        <a:lstStyle/>
        <a:p>
          <a:endParaRPr lang="sk-SK"/>
        </a:p>
      </dgm:t>
    </dgm:pt>
    <dgm:pt modelId="{7F535983-7BA5-444D-AE22-A2C44C591340}">
      <dgm:prSet custT="1"/>
      <dgm:spPr/>
      <dgm:t>
        <a:bodyPr/>
        <a:lstStyle/>
        <a:p>
          <a:pPr rtl="0"/>
          <a:r>
            <a:rPr lang="sk-SK" sz="1600" b="1" dirty="0">
              <a:solidFill>
                <a:schemeClr val="tx1"/>
              </a:solidFill>
            </a:rPr>
            <a:t>Žiak sa vyjadruje kultivovane, spisovne správne, nevyužíva nárečové a slangové slová.</a:t>
          </a:r>
          <a:endParaRPr lang="sk-SK" sz="1600" dirty="0">
            <a:solidFill>
              <a:schemeClr val="tx1"/>
            </a:solidFill>
          </a:endParaRPr>
        </a:p>
      </dgm:t>
    </dgm:pt>
    <dgm:pt modelId="{53A7BA4E-57DE-4BAF-B223-59D53F7920A3}" type="parTrans" cxnId="{36553534-C879-4481-81EC-1C6A71A69E33}">
      <dgm:prSet/>
      <dgm:spPr/>
      <dgm:t>
        <a:bodyPr/>
        <a:lstStyle/>
        <a:p>
          <a:endParaRPr lang="sk-SK"/>
        </a:p>
      </dgm:t>
    </dgm:pt>
    <dgm:pt modelId="{E23F42C9-6698-41A1-91ED-1EB74BB5F91A}" type="sibTrans" cxnId="{36553534-C879-4481-81EC-1C6A71A69E33}">
      <dgm:prSet/>
      <dgm:spPr/>
      <dgm:t>
        <a:bodyPr/>
        <a:lstStyle/>
        <a:p>
          <a:endParaRPr lang="sk-SK"/>
        </a:p>
      </dgm:t>
    </dgm:pt>
    <dgm:pt modelId="{3D65682E-3341-400A-9010-C6F7F055BC50}">
      <dgm:prSet custT="1"/>
      <dgm:spPr/>
      <dgm:t>
        <a:bodyPr/>
        <a:lstStyle/>
        <a:p>
          <a:pPr rtl="0"/>
          <a:r>
            <a:rPr lang="sk-SK" sz="1600" b="1" dirty="0">
              <a:solidFill>
                <a:schemeClr val="tx1"/>
              </a:solidFill>
              <a:latin typeface="+mn-lt"/>
            </a:rPr>
            <a:t>Žiak veku primerane prezentuje poznatky, názory, postoje, </a:t>
          </a:r>
        </a:p>
        <a:p>
          <a:pPr rtl="0"/>
          <a:r>
            <a:rPr lang="sk-SK" sz="1600" b="1" dirty="0">
              <a:solidFill>
                <a:schemeClr val="tx1"/>
              </a:solidFill>
              <a:latin typeface="+mn-lt"/>
            </a:rPr>
            <a:t>správne uplatňuje odbornú terminológiu.</a:t>
          </a:r>
          <a:endParaRPr lang="sk-SK" sz="1600" dirty="0">
            <a:solidFill>
              <a:schemeClr val="tx1"/>
            </a:solidFill>
            <a:latin typeface="+mn-lt"/>
          </a:endParaRPr>
        </a:p>
      </dgm:t>
    </dgm:pt>
    <dgm:pt modelId="{1E830EDA-6590-4305-8E76-07E51927AF14}" type="parTrans" cxnId="{A09B392B-747A-4BDB-9788-47501194919F}">
      <dgm:prSet/>
      <dgm:spPr/>
      <dgm:t>
        <a:bodyPr/>
        <a:lstStyle/>
        <a:p>
          <a:endParaRPr lang="sk-SK"/>
        </a:p>
      </dgm:t>
    </dgm:pt>
    <dgm:pt modelId="{623ABE8C-C9EF-4A4B-BA1F-951091700B0F}" type="sibTrans" cxnId="{A09B392B-747A-4BDB-9788-47501194919F}">
      <dgm:prSet/>
      <dgm:spPr/>
      <dgm:t>
        <a:bodyPr/>
        <a:lstStyle/>
        <a:p>
          <a:endParaRPr lang="sk-SK"/>
        </a:p>
      </dgm:t>
    </dgm:pt>
    <dgm:pt modelId="{742678D4-05EB-45B9-A2A0-E3F4DC5C6DFA}" type="pres">
      <dgm:prSet presAssocID="{B9016126-5F09-4FC0-B469-795AD23C5916}" presName="hierChild1" presStyleCnt="0">
        <dgm:presLayoutVars>
          <dgm:orgChart val="1"/>
          <dgm:chPref val="1"/>
          <dgm:dir/>
          <dgm:animOne val="branch"/>
          <dgm:animLvl val="lvl"/>
          <dgm:resizeHandles/>
        </dgm:presLayoutVars>
      </dgm:prSet>
      <dgm:spPr/>
      <dgm:t>
        <a:bodyPr/>
        <a:lstStyle/>
        <a:p>
          <a:endParaRPr lang="sk-SK"/>
        </a:p>
      </dgm:t>
    </dgm:pt>
    <dgm:pt modelId="{063EC13F-9596-4D08-9EB2-46CB7AF999A4}" type="pres">
      <dgm:prSet presAssocID="{B5D241D0-D8FA-402B-A0B4-1601EE4B272F}" presName="hierRoot1" presStyleCnt="0">
        <dgm:presLayoutVars>
          <dgm:hierBranch val="init"/>
        </dgm:presLayoutVars>
      </dgm:prSet>
      <dgm:spPr/>
    </dgm:pt>
    <dgm:pt modelId="{1D139DCD-F6BF-4D77-A79A-DFC37A479AD6}" type="pres">
      <dgm:prSet presAssocID="{B5D241D0-D8FA-402B-A0B4-1601EE4B272F}" presName="rootComposite1" presStyleCnt="0"/>
      <dgm:spPr/>
    </dgm:pt>
    <dgm:pt modelId="{6AE7ED3B-7BBC-4148-8C22-F2E5A0B1D7FF}" type="pres">
      <dgm:prSet presAssocID="{B5D241D0-D8FA-402B-A0B4-1601EE4B272F}" presName="rootText1" presStyleLbl="node0" presStyleIdx="0" presStyleCnt="1" custLinFactNeighborX="272" custLinFactNeighborY="1634">
        <dgm:presLayoutVars>
          <dgm:chPref val="3"/>
        </dgm:presLayoutVars>
      </dgm:prSet>
      <dgm:spPr/>
      <dgm:t>
        <a:bodyPr/>
        <a:lstStyle/>
        <a:p>
          <a:endParaRPr lang="sk-SK"/>
        </a:p>
      </dgm:t>
    </dgm:pt>
    <dgm:pt modelId="{53522683-5AC1-4595-98DB-F95D657D908B}" type="pres">
      <dgm:prSet presAssocID="{B5D241D0-D8FA-402B-A0B4-1601EE4B272F}" presName="rootConnector1" presStyleLbl="node1" presStyleIdx="0" presStyleCnt="0"/>
      <dgm:spPr/>
      <dgm:t>
        <a:bodyPr/>
        <a:lstStyle/>
        <a:p>
          <a:endParaRPr lang="sk-SK"/>
        </a:p>
      </dgm:t>
    </dgm:pt>
    <dgm:pt modelId="{67A137F4-D7EB-49E8-804B-53B7182994FE}" type="pres">
      <dgm:prSet presAssocID="{B5D241D0-D8FA-402B-A0B4-1601EE4B272F}" presName="hierChild2" presStyleCnt="0"/>
      <dgm:spPr/>
    </dgm:pt>
    <dgm:pt modelId="{C6A4609C-92A9-4BC8-B3B5-7F9B406CC0F9}" type="pres">
      <dgm:prSet presAssocID="{47FCC02A-AC20-41E2-9574-0DC8E4645AD4}" presName="Name37" presStyleLbl="parChTrans1D2" presStyleIdx="0" presStyleCnt="3"/>
      <dgm:spPr/>
      <dgm:t>
        <a:bodyPr/>
        <a:lstStyle/>
        <a:p>
          <a:endParaRPr lang="sk-SK"/>
        </a:p>
      </dgm:t>
    </dgm:pt>
    <dgm:pt modelId="{F2DD74F1-7B95-4117-AEBF-390B9F68D5FE}" type="pres">
      <dgm:prSet presAssocID="{3A043B78-E2F0-4C41-91B1-1580D289E685}" presName="hierRoot2" presStyleCnt="0">
        <dgm:presLayoutVars>
          <dgm:hierBranch val="init"/>
        </dgm:presLayoutVars>
      </dgm:prSet>
      <dgm:spPr/>
    </dgm:pt>
    <dgm:pt modelId="{ED9896CA-4EFC-4D7B-8715-B67D8FD60AB2}" type="pres">
      <dgm:prSet presAssocID="{3A043B78-E2F0-4C41-91B1-1580D289E685}" presName="rootComposite" presStyleCnt="0"/>
      <dgm:spPr/>
    </dgm:pt>
    <dgm:pt modelId="{495F780E-632D-49C7-8944-6BBC347A51A1}" type="pres">
      <dgm:prSet presAssocID="{3A043B78-E2F0-4C41-91B1-1580D289E685}" presName="rootText" presStyleLbl="node2" presStyleIdx="0" presStyleCnt="3" custScaleX="94760" custScaleY="119656">
        <dgm:presLayoutVars>
          <dgm:chPref val="3"/>
        </dgm:presLayoutVars>
      </dgm:prSet>
      <dgm:spPr/>
      <dgm:t>
        <a:bodyPr/>
        <a:lstStyle/>
        <a:p>
          <a:endParaRPr lang="sk-SK"/>
        </a:p>
      </dgm:t>
    </dgm:pt>
    <dgm:pt modelId="{AF67F007-B84B-41E3-BB3A-9337DF4AFE62}" type="pres">
      <dgm:prSet presAssocID="{3A043B78-E2F0-4C41-91B1-1580D289E685}" presName="rootConnector" presStyleLbl="node2" presStyleIdx="0" presStyleCnt="3"/>
      <dgm:spPr/>
      <dgm:t>
        <a:bodyPr/>
        <a:lstStyle/>
        <a:p>
          <a:endParaRPr lang="sk-SK"/>
        </a:p>
      </dgm:t>
    </dgm:pt>
    <dgm:pt modelId="{1D4620B2-A261-4C13-AD36-AB280FDC0396}" type="pres">
      <dgm:prSet presAssocID="{3A043B78-E2F0-4C41-91B1-1580D289E685}" presName="hierChild4" presStyleCnt="0"/>
      <dgm:spPr/>
    </dgm:pt>
    <dgm:pt modelId="{BAD738C1-9B79-413B-AC03-DEE235CE3AFB}" type="pres">
      <dgm:prSet presAssocID="{3A043B78-E2F0-4C41-91B1-1580D289E685}" presName="hierChild5" presStyleCnt="0"/>
      <dgm:spPr/>
    </dgm:pt>
    <dgm:pt modelId="{E3FFCAB2-E017-47E1-9D0D-F13B86E8C7D7}" type="pres">
      <dgm:prSet presAssocID="{53A7BA4E-57DE-4BAF-B223-59D53F7920A3}" presName="Name37" presStyleLbl="parChTrans1D2" presStyleIdx="1" presStyleCnt="3"/>
      <dgm:spPr/>
      <dgm:t>
        <a:bodyPr/>
        <a:lstStyle/>
        <a:p>
          <a:endParaRPr lang="sk-SK"/>
        </a:p>
      </dgm:t>
    </dgm:pt>
    <dgm:pt modelId="{23AD335A-7938-427E-A3C2-92339F49D533}" type="pres">
      <dgm:prSet presAssocID="{7F535983-7BA5-444D-AE22-A2C44C591340}" presName="hierRoot2" presStyleCnt="0">
        <dgm:presLayoutVars>
          <dgm:hierBranch val="init"/>
        </dgm:presLayoutVars>
      </dgm:prSet>
      <dgm:spPr/>
    </dgm:pt>
    <dgm:pt modelId="{D4E68694-AC5C-42D3-AEBC-29FAE6756AB0}" type="pres">
      <dgm:prSet presAssocID="{7F535983-7BA5-444D-AE22-A2C44C591340}" presName="rootComposite" presStyleCnt="0"/>
      <dgm:spPr/>
    </dgm:pt>
    <dgm:pt modelId="{153E7DDB-9819-4F3B-A44D-271EFAF2E166}" type="pres">
      <dgm:prSet presAssocID="{7F535983-7BA5-444D-AE22-A2C44C591340}" presName="rootText" presStyleLbl="node2" presStyleIdx="1" presStyleCnt="3" custScaleX="95217" custScaleY="118930" custLinFactNeighborX="-119" custLinFactNeighborY="90">
        <dgm:presLayoutVars>
          <dgm:chPref val="3"/>
        </dgm:presLayoutVars>
      </dgm:prSet>
      <dgm:spPr/>
      <dgm:t>
        <a:bodyPr/>
        <a:lstStyle/>
        <a:p>
          <a:endParaRPr lang="sk-SK"/>
        </a:p>
      </dgm:t>
    </dgm:pt>
    <dgm:pt modelId="{E9B3BBA0-9C1C-4CAB-BA89-B10F4EC2D9B0}" type="pres">
      <dgm:prSet presAssocID="{7F535983-7BA5-444D-AE22-A2C44C591340}" presName="rootConnector" presStyleLbl="node2" presStyleIdx="1" presStyleCnt="3"/>
      <dgm:spPr/>
      <dgm:t>
        <a:bodyPr/>
        <a:lstStyle/>
        <a:p>
          <a:endParaRPr lang="sk-SK"/>
        </a:p>
      </dgm:t>
    </dgm:pt>
    <dgm:pt modelId="{C3353617-EE11-4059-B659-E837B77B0FD9}" type="pres">
      <dgm:prSet presAssocID="{7F535983-7BA5-444D-AE22-A2C44C591340}" presName="hierChild4" presStyleCnt="0"/>
      <dgm:spPr/>
    </dgm:pt>
    <dgm:pt modelId="{988ECD78-7857-4ADF-8F85-74112FD8C3FC}" type="pres">
      <dgm:prSet presAssocID="{7F535983-7BA5-444D-AE22-A2C44C591340}" presName="hierChild5" presStyleCnt="0"/>
      <dgm:spPr/>
    </dgm:pt>
    <dgm:pt modelId="{12D31C24-B54B-4A2A-A186-A19FF6B1B2E1}" type="pres">
      <dgm:prSet presAssocID="{1E830EDA-6590-4305-8E76-07E51927AF14}" presName="Name37" presStyleLbl="parChTrans1D2" presStyleIdx="2" presStyleCnt="3"/>
      <dgm:spPr/>
      <dgm:t>
        <a:bodyPr/>
        <a:lstStyle/>
        <a:p>
          <a:endParaRPr lang="sk-SK"/>
        </a:p>
      </dgm:t>
    </dgm:pt>
    <dgm:pt modelId="{41FEA8C0-36B0-4A21-BF6F-3C2D835C1FAC}" type="pres">
      <dgm:prSet presAssocID="{3D65682E-3341-400A-9010-C6F7F055BC50}" presName="hierRoot2" presStyleCnt="0">
        <dgm:presLayoutVars>
          <dgm:hierBranch val="init"/>
        </dgm:presLayoutVars>
      </dgm:prSet>
      <dgm:spPr/>
    </dgm:pt>
    <dgm:pt modelId="{94832001-2555-439C-A898-C12D3341812C}" type="pres">
      <dgm:prSet presAssocID="{3D65682E-3341-400A-9010-C6F7F055BC50}" presName="rootComposite" presStyleCnt="0"/>
      <dgm:spPr/>
    </dgm:pt>
    <dgm:pt modelId="{C01180D9-56CE-429E-BE94-83C2B6ADE297}" type="pres">
      <dgm:prSet presAssocID="{3D65682E-3341-400A-9010-C6F7F055BC50}" presName="rootText" presStyleLbl="node2" presStyleIdx="2" presStyleCnt="3" custScaleX="96104" custScaleY="117868">
        <dgm:presLayoutVars>
          <dgm:chPref val="3"/>
        </dgm:presLayoutVars>
      </dgm:prSet>
      <dgm:spPr/>
      <dgm:t>
        <a:bodyPr/>
        <a:lstStyle/>
        <a:p>
          <a:endParaRPr lang="sk-SK"/>
        </a:p>
      </dgm:t>
    </dgm:pt>
    <dgm:pt modelId="{3D2084CB-591F-4A8F-8C1E-1ACE3E733CE4}" type="pres">
      <dgm:prSet presAssocID="{3D65682E-3341-400A-9010-C6F7F055BC50}" presName="rootConnector" presStyleLbl="node2" presStyleIdx="2" presStyleCnt="3"/>
      <dgm:spPr/>
      <dgm:t>
        <a:bodyPr/>
        <a:lstStyle/>
        <a:p>
          <a:endParaRPr lang="sk-SK"/>
        </a:p>
      </dgm:t>
    </dgm:pt>
    <dgm:pt modelId="{1782436D-10C5-4B81-98AA-7568B8F048FD}" type="pres">
      <dgm:prSet presAssocID="{3D65682E-3341-400A-9010-C6F7F055BC50}" presName="hierChild4" presStyleCnt="0"/>
      <dgm:spPr/>
    </dgm:pt>
    <dgm:pt modelId="{270C89EB-3941-4288-9710-C3707F2DFE8A}" type="pres">
      <dgm:prSet presAssocID="{3D65682E-3341-400A-9010-C6F7F055BC50}" presName="hierChild5" presStyleCnt="0"/>
      <dgm:spPr/>
    </dgm:pt>
    <dgm:pt modelId="{FB6ED872-1E7A-4A29-97CE-0CB6BFAD66E3}" type="pres">
      <dgm:prSet presAssocID="{B5D241D0-D8FA-402B-A0B4-1601EE4B272F}" presName="hierChild3" presStyleCnt="0"/>
      <dgm:spPr/>
    </dgm:pt>
  </dgm:ptLst>
  <dgm:cxnLst>
    <dgm:cxn modelId="{A09B392B-747A-4BDB-9788-47501194919F}" srcId="{B5D241D0-D8FA-402B-A0B4-1601EE4B272F}" destId="{3D65682E-3341-400A-9010-C6F7F055BC50}" srcOrd="2" destOrd="0" parTransId="{1E830EDA-6590-4305-8E76-07E51927AF14}" sibTransId="{623ABE8C-C9EF-4A4B-BA1F-951091700B0F}"/>
    <dgm:cxn modelId="{2375FCE7-5B4A-4BEA-80F7-2282EDDC967B}" srcId="{B5D241D0-D8FA-402B-A0B4-1601EE4B272F}" destId="{3A043B78-E2F0-4C41-91B1-1580D289E685}" srcOrd="0" destOrd="0" parTransId="{47FCC02A-AC20-41E2-9574-0DC8E4645AD4}" sibTransId="{06A718DA-9A12-499D-AC0A-0D2C36C4C1D7}"/>
    <dgm:cxn modelId="{3B2A4309-99B2-4664-9F13-D70AB0E2C4FE}" type="presOf" srcId="{7F535983-7BA5-444D-AE22-A2C44C591340}" destId="{E9B3BBA0-9C1C-4CAB-BA89-B10F4EC2D9B0}" srcOrd="1" destOrd="0" presId="urn:microsoft.com/office/officeart/2005/8/layout/orgChart1"/>
    <dgm:cxn modelId="{72B1DFDE-E731-4797-BB76-9259932F4181}" type="presOf" srcId="{1E830EDA-6590-4305-8E76-07E51927AF14}" destId="{12D31C24-B54B-4A2A-A186-A19FF6B1B2E1}" srcOrd="0" destOrd="0" presId="urn:microsoft.com/office/officeart/2005/8/layout/orgChart1"/>
    <dgm:cxn modelId="{C288B426-C040-40FA-97FF-6A90E972208C}" type="presOf" srcId="{B9016126-5F09-4FC0-B469-795AD23C5916}" destId="{742678D4-05EB-45B9-A2A0-E3F4DC5C6DFA}" srcOrd="0" destOrd="0" presId="urn:microsoft.com/office/officeart/2005/8/layout/orgChart1"/>
    <dgm:cxn modelId="{A0B0DEA5-46C7-4AE0-A9EF-8703C82B43BA}" type="presOf" srcId="{3D65682E-3341-400A-9010-C6F7F055BC50}" destId="{3D2084CB-591F-4A8F-8C1E-1ACE3E733CE4}" srcOrd="1" destOrd="0" presId="urn:microsoft.com/office/officeart/2005/8/layout/orgChart1"/>
    <dgm:cxn modelId="{F0B995C2-C7DC-4F4F-B1F4-D8413E8758E6}" type="presOf" srcId="{B5D241D0-D8FA-402B-A0B4-1601EE4B272F}" destId="{6AE7ED3B-7BBC-4148-8C22-F2E5A0B1D7FF}" srcOrd="0" destOrd="0" presId="urn:microsoft.com/office/officeart/2005/8/layout/orgChart1"/>
    <dgm:cxn modelId="{5B6DBCC9-1106-4888-A4CF-ED6EBA3F19B9}" type="presOf" srcId="{53A7BA4E-57DE-4BAF-B223-59D53F7920A3}" destId="{E3FFCAB2-E017-47E1-9D0D-F13B86E8C7D7}" srcOrd="0" destOrd="0" presId="urn:microsoft.com/office/officeart/2005/8/layout/orgChart1"/>
    <dgm:cxn modelId="{7574F23F-FF7D-49AF-B856-608445F092A7}" type="presOf" srcId="{3A043B78-E2F0-4C41-91B1-1580D289E685}" destId="{AF67F007-B84B-41E3-BB3A-9337DF4AFE62}" srcOrd="1" destOrd="0" presId="urn:microsoft.com/office/officeart/2005/8/layout/orgChart1"/>
    <dgm:cxn modelId="{EB70EAC4-B378-4B18-AC21-D6A7121C3264}" type="presOf" srcId="{3A043B78-E2F0-4C41-91B1-1580D289E685}" destId="{495F780E-632D-49C7-8944-6BBC347A51A1}" srcOrd="0" destOrd="0" presId="urn:microsoft.com/office/officeart/2005/8/layout/orgChart1"/>
    <dgm:cxn modelId="{71F874F8-BA89-4298-95B3-A664AF0B95D9}" type="presOf" srcId="{47FCC02A-AC20-41E2-9574-0DC8E4645AD4}" destId="{C6A4609C-92A9-4BC8-B3B5-7F9B406CC0F9}" srcOrd="0" destOrd="0" presId="urn:microsoft.com/office/officeart/2005/8/layout/orgChart1"/>
    <dgm:cxn modelId="{9000580E-5C2E-41D8-9F9F-6BA1D52A6855}" srcId="{B9016126-5F09-4FC0-B469-795AD23C5916}" destId="{B5D241D0-D8FA-402B-A0B4-1601EE4B272F}" srcOrd="0" destOrd="0" parTransId="{65774B43-9FFA-4C0D-9A58-A89EB6827EAB}" sibTransId="{17F90F05-059B-4B95-BA74-CA0586388044}"/>
    <dgm:cxn modelId="{36553534-C879-4481-81EC-1C6A71A69E33}" srcId="{B5D241D0-D8FA-402B-A0B4-1601EE4B272F}" destId="{7F535983-7BA5-444D-AE22-A2C44C591340}" srcOrd="1" destOrd="0" parTransId="{53A7BA4E-57DE-4BAF-B223-59D53F7920A3}" sibTransId="{E23F42C9-6698-41A1-91ED-1EB74BB5F91A}"/>
    <dgm:cxn modelId="{8C1451F2-F97A-4558-8857-18141C6E661C}" type="presOf" srcId="{3D65682E-3341-400A-9010-C6F7F055BC50}" destId="{C01180D9-56CE-429E-BE94-83C2B6ADE297}" srcOrd="0" destOrd="0" presId="urn:microsoft.com/office/officeart/2005/8/layout/orgChart1"/>
    <dgm:cxn modelId="{E8F6694F-3E63-45C6-B2C4-A7A664F3503D}" type="presOf" srcId="{7F535983-7BA5-444D-AE22-A2C44C591340}" destId="{153E7DDB-9819-4F3B-A44D-271EFAF2E166}" srcOrd="0" destOrd="0" presId="urn:microsoft.com/office/officeart/2005/8/layout/orgChart1"/>
    <dgm:cxn modelId="{97AA0F73-3B06-4CA7-8948-FA5D8AC975B7}" type="presOf" srcId="{B5D241D0-D8FA-402B-A0B4-1601EE4B272F}" destId="{53522683-5AC1-4595-98DB-F95D657D908B}" srcOrd="1" destOrd="0" presId="urn:microsoft.com/office/officeart/2005/8/layout/orgChart1"/>
    <dgm:cxn modelId="{B9AD04F2-253F-44A1-ADBA-9B4C13E44CF9}" type="presParOf" srcId="{742678D4-05EB-45B9-A2A0-E3F4DC5C6DFA}" destId="{063EC13F-9596-4D08-9EB2-46CB7AF999A4}" srcOrd="0" destOrd="0" presId="urn:microsoft.com/office/officeart/2005/8/layout/orgChart1"/>
    <dgm:cxn modelId="{0216096A-1EC1-4F6B-8BD3-69EA5A4B3793}" type="presParOf" srcId="{063EC13F-9596-4D08-9EB2-46CB7AF999A4}" destId="{1D139DCD-F6BF-4D77-A79A-DFC37A479AD6}" srcOrd="0" destOrd="0" presId="urn:microsoft.com/office/officeart/2005/8/layout/orgChart1"/>
    <dgm:cxn modelId="{2C05425D-FA6F-4CE5-91CB-7132390C30C9}" type="presParOf" srcId="{1D139DCD-F6BF-4D77-A79A-DFC37A479AD6}" destId="{6AE7ED3B-7BBC-4148-8C22-F2E5A0B1D7FF}" srcOrd="0" destOrd="0" presId="urn:microsoft.com/office/officeart/2005/8/layout/orgChart1"/>
    <dgm:cxn modelId="{9EBDC9CF-D5A1-46B2-9813-98C065A4663C}" type="presParOf" srcId="{1D139DCD-F6BF-4D77-A79A-DFC37A479AD6}" destId="{53522683-5AC1-4595-98DB-F95D657D908B}" srcOrd="1" destOrd="0" presId="urn:microsoft.com/office/officeart/2005/8/layout/orgChart1"/>
    <dgm:cxn modelId="{E777122F-0431-4210-9A6D-82CE6A035C98}" type="presParOf" srcId="{063EC13F-9596-4D08-9EB2-46CB7AF999A4}" destId="{67A137F4-D7EB-49E8-804B-53B7182994FE}" srcOrd="1" destOrd="0" presId="urn:microsoft.com/office/officeart/2005/8/layout/orgChart1"/>
    <dgm:cxn modelId="{41CF024A-182D-4FD6-BFF8-745C495D0BFE}" type="presParOf" srcId="{67A137F4-D7EB-49E8-804B-53B7182994FE}" destId="{C6A4609C-92A9-4BC8-B3B5-7F9B406CC0F9}" srcOrd="0" destOrd="0" presId="urn:microsoft.com/office/officeart/2005/8/layout/orgChart1"/>
    <dgm:cxn modelId="{0FF4E5C1-AF9F-4BF1-9CB1-4689EA84D030}" type="presParOf" srcId="{67A137F4-D7EB-49E8-804B-53B7182994FE}" destId="{F2DD74F1-7B95-4117-AEBF-390B9F68D5FE}" srcOrd="1" destOrd="0" presId="urn:microsoft.com/office/officeart/2005/8/layout/orgChart1"/>
    <dgm:cxn modelId="{9740389F-1720-43A6-B6E2-F5E7FCBBC5C5}" type="presParOf" srcId="{F2DD74F1-7B95-4117-AEBF-390B9F68D5FE}" destId="{ED9896CA-4EFC-4D7B-8715-B67D8FD60AB2}" srcOrd="0" destOrd="0" presId="urn:microsoft.com/office/officeart/2005/8/layout/orgChart1"/>
    <dgm:cxn modelId="{D690F4C6-B3AE-4734-9E28-7F90142ED5EA}" type="presParOf" srcId="{ED9896CA-4EFC-4D7B-8715-B67D8FD60AB2}" destId="{495F780E-632D-49C7-8944-6BBC347A51A1}" srcOrd="0" destOrd="0" presId="urn:microsoft.com/office/officeart/2005/8/layout/orgChart1"/>
    <dgm:cxn modelId="{CCCB2407-F6A1-4942-9822-87CF8DF7D46C}" type="presParOf" srcId="{ED9896CA-4EFC-4D7B-8715-B67D8FD60AB2}" destId="{AF67F007-B84B-41E3-BB3A-9337DF4AFE62}" srcOrd="1" destOrd="0" presId="urn:microsoft.com/office/officeart/2005/8/layout/orgChart1"/>
    <dgm:cxn modelId="{930B992F-A3DB-431A-AAC8-CD1A08B0957B}" type="presParOf" srcId="{F2DD74F1-7B95-4117-AEBF-390B9F68D5FE}" destId="{1D4620B2-A261-4C13-AD36-AB280FDC0396}" srcOrd="1" destOrd="0" presId="urn:microsoft.com/office/officeart/2005/8/layout/orgChart1"/>
    <dgm:cxn modelId="{EDA60A0E-CB20-43D8-9FBB-03B93B0EF41E}" type="presParOf" srcId="{F2DD74F1-7B95-4117-AEBF-390B9F68D5FE}" destId="{BAD738C1-9B79-413B-AC03-DEE235CE3AFB}" srcOrd="2" destOrd="0" presId="urn:microsoft.com/office/officeart/2005/8/layout/orgChart1"/>
    <dgm:cxn modelId="{EBFC9924-9188-4C88-BAE4-9128BF07996E}" type="presParOf" srcId="{67A137F4-D7EB-49E8-804B-53B7182994FE}" destId="{E3FFCAB2-E017-47E1-9D0D-F13B86E8C7D7}" srcOrd="2" destOrd="0" presId="urn:microsoft.com/office/officeart/2005/8/layout/orgChart1"/>
    <dgm:cxn modelId="{460E9453-421C-4C3B-8BA0-D5894B38433A}" type="presParOf" srcId="{67A137F4-D7EB-49E8-804B-53B7182994FE}" destId="{23AD335A-7938-427E-A3C2-92339F49D533}" srcOrd="3" destOrd="0" presId="urn:microsoft.com/office/officeart/2005/8/layout/orgChart1"/>
    <dgm:cxn modelId="{C770947C-D4C9-4703-BF3F-14D762139F4F}" type="presParOf" srcId="{23AD335A-7938-427E-A3C2-92339F49D533}" destId="{D4E68694-AC5C-42D3-AEBC-29FAE6756AB0}" srcOrd="0" destOrd="0" presId="urn:microsoft.com/office/officeart/2005/8/layout/orgChart1"/>
    <dgm:cxn modelId="{79CD9647-3B1A-4D17-A01F-EDC88F943F74}" type="presParOf" srcId="{D4E68694-AC5C-42D3-AEBC-29FAE6756AB0}" destId="{153E7DDB-9819-4F3B-A44D-271EFAF2E166}" srcOrd="0" destOrd="0" presId="urn:microsoft.com/office/officeart/2005/8/layout/orgChart1"/>
    <dgm:cxn modelId="{C54A4883-8BAE-4E33-B11A-BD537BF217E2}" type="presParOf" srcId="{D4E68694-AC5C-42D3-AEBC-29FAE6756AB0}" destId="{E9B3BBA0-9C1C-4CAB-BA89-B10F4EC2D9B0}" srcOrd="1" destOrd="0" presId="urn:microsoft.com/office/officeart/2005/8/layout/orgChart1"/>
    <dgm:cxn modelId="{0BC2480E-47C5-4F8F-BE2E-C830B7E3B2B8}" type="presParOf" srcId="{23AD335A-7938-427E-A3C2-92339F49D533}" destId="{C3353617-EE11-4059-B659-E837B77B0FD9}" srcOrd="1" destOrd="0" presId="urn:microsoft.com/office/officeart/2005/8/layout/orgChart1"/>
    <dgm:cxn modelId="{1999B351-EC21-4F02-8DA5-AEEB881340D3}" type="presParOf" srcId="{23AD335A-7938-427E-A3C2-92339F49D533}" destId="{988ECD78-7857-4ADF-8F85-74112FD8C3FC}" srcOrd="2" destOrd="0" presId="urn:microsoft.com/office/officeart/2005/8/layout/orgChart1"/>
    <dgm:cxn modelId="{A41E89BF-9FEE-4A0A-B891-A59F8E8CF6F2}" type="presParOf" srcId="{67A137F4-D7EB-49E8-804B-53B7182994FE}" destId="{12D31C24-B54B-4A2A-A186-A19FF6B1B2E1}" srcOrd="4" destOrd="0" presId="urn:microsoft.com/office/officeart/2005/8/layout/orgChart1"/>
    <dgm:cxn modelId="{A15D56DC-E1E2-4167-9A56-D9E9683F0712}" type="presParOf" srcId="{67A137F4-D7EB-49E8-804B-53B7182994FE}" destId="{41FEA8C0-36B0-4A21-BF6F-3C2D835C1FAC}" srcOrd="5" destOrd="0" presId="urn:microsoft.com/office/officeart/2005/8/layout/orgChart1"/>
    <dgm:cxn modelId="{C60DADF2-A462-4994-9F78-7C6BB145E853}" type="presParOf" srcId="{41FEA8C0-36B0-4A21-BF6F-3C2D835C1FAC}" destId="{94832001-2555-439C-A898-C12D3341812C}" srcOrd="0" destOrd="0" presId="urn:microsoft.com/office/officeart/2005/8/layout/orgChart1"/>
    <dgm:cxn modelId="{C6B7314D-6A94-4828-9269-CAE13F86A1DA}" type="presParOf" srcId="{94832001-2555-439C-A898-C12D3341812C}" destId="{C01180D9-56CE-429E-BE94-83C2B6ADE297}" srcOrd="0" destOrd="0" presId="urn:microsoft.com/office/officeart/2005/8/layout/orgChart1"/>
    <dgm:cxn modelId="{B38104AB-D81C-4B41-A710-17DA4FA6E84D}" type="presParOf" srcId="{94832001-2555-439C-A898-C12D3341812C}" destId="{3D2084CB-591F-4A8F-8C1E-1ACE3E733CE4}" srcOrd="1" destOrd="0" presId="urn:microsoft.com/office/officeart/2005/8/layout/orgChart1"/>
    <dgm:cxn modelId="{595E8F82-A664-4FC2-9B1F-69325949330C}" type="presParOf" srcId="{41FEA8C0-36B0-4A21-BF6F-3C2D835C1FAC}" destId="{1782436D-10C5-4B81-98AA-7568B8F048FD}" srcOrd="1" destOrd="0" presId="urn:microsoft.com/office/officeart/2005/8/layout/orgChart1"/>
    <dgm:cxn modelId="{2419491F-9535-401E-8279-5BC1B5F8A608}" type="presParOf" srcId="{41FEA8C0-36B0-4A21-BF6F-3C2D835C1FAC}" destId="{270C89EB-3941-4288-9710-C3707F2DFE8A}" srcOrd="2" destOrd="0" presId="urn:microsoft.com/office/officeart/2005/8/layout/orgChart1"/>
    <dgm:cxn modelId="{9DFA0E12-7341-4082-AF0E-8CA2D50EB4B6}" type="presParOf" srcId="{063EC13F-9596-4D08-9EB2-46CB7AF999A4}" destId="{FB6ED872-1E7A-4A29-97CE-0CB6BFAD66E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016126-5F09-4FC0-B469-795AD23C591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sk-SK"/>
        </a:p>
      </dgm:t>
    </dgm:pt>
    <dgm:pt modelId="{B5D241D0-D8FA-402B-A0B4-1601EE4B272F}">
      <dgm:prSet custT="1"/>
      <dgm:spPr/>
      <dgm:t>
        <a:bodyPr/>
        <a:lstStyle/>
        <a:p>
          <a:pPr rtl="0"/>
          <a:r>
            <a:rPr lang="sk-SK" sz="1800" b="1" dirty="0">
              <a:solidFill>
                <a:schemeClr val="tx1"/>
              </a:solidFill>
              <a:effectLst>
                <a:outerShdw blurRad="38100" dist="38100" dir="2700000" algn="tl">
                  <a:srgbClr val="000000">
                    <a:alpha val="43137"/>
                  </a:srgbClr>
                </a:outerShdw>
              </a:effectLst>
            </a:rPr>
            <a:t>Práca s textom – podpora komunikačných spôsobilostí žiakov</a:t>
          </a:r>
          <a:endParaRPr lang="sk-SK" sz="1800" dirty="0">
            <a:solidFill>
              <a:schemeClr val="tx1"/>
            </a:solidFill>
            <a:effectLst>
              <a:outerShdw blurRad="38100" dist="38100" dir="2700000" algn="tl">
                <a:srgbClr val="000000">
                  <a:alpha val="43137"/>
                </a:srgbClr>
              </a:outerShdw>
            </a:effectLst>
          </a:endParaRPr>
        </a:p>
      </dgm:t>
    </dgm:pt>
    <dgm:pt modelId="{65774B43-9FFA-4C0D-9A58-A89EB6827EAB}" type="parTrans" cxnId="{9000580E-5C2E-41D8-9F9F-6BA1D52A6855}">
      <dgm:prSet/>
      <dgm:spPr/>
      <dgm:t>
        <a:bodyPr/>
        <a:lstStyle/>
        <a:p>
          <a:endParaRPr lang="sk-SK"/>
        </a:p>
      </dgm:t>
    </dgm:pt>
    <dgm:pt modelId="{17F90F05-059B-4B95-BA74-CA0586388044}" type="sibTrans" cxnId="{9000580E-5C2E-41D8-9F9F-6BA1D52A6855}">
      <dgm:prSet/>
      <dgm:spPr/>
      <dgm:t>
        <a:bodyPr/>
        <a:lstStyle/>
        <a:p>
          <a:endParaRPr lang="sk-SK"/>
        </a:p>
      </dgm:t>
    </dgm:pt>
    <dgm:pt modelId="{3A043B78-E2F0-4C41-91B1-1580D289E685}">
      <dgm:prSet custT="1"/>
      <dgm:spPr/>
      <dgm:t>
        <a:bodyPr/>
        <a:lstStyle/>
        <a:p>
          <a:pPr rtl="0"/>
          <a:r>
            <a:rPr lang="sk-SK" sz="1600" b="1" dirty="0">
              <a:solidFill>
                <a:schemeClr val="tx1"/>
              </a:solidFill>
            </a:rPr>
            <a:t>Žiak dokáže identifikovať základné informácie, kľúčové slová a reprodukovať ich.</a:t>
          </a:r>
          <a:endParaRPr lang="sk-SK" sz="1600" dirty="0">
            <a:solidFill>
              <a:schemeClr val="tx1"/>
            </a:solidFill>
          </a:endParaRPr>
        </a:p>
      </dgm:t>
    </dgm:pt>
    <dgm:pt modelId="{47FCC02A-AC20-41E2-9574-0DC8E4645AD4}" type="parTrans" cxnId="{2375FCE7-5B4A-4BEA-80F7-2282EDDC967B}">
      <dgm:prSet/>
      <dgm:spPr/>
      <dgm:t>
        <a:bodyPr/>
        <a:lstStyle/>
        <a:p>
          <a:endParaRPr lang="sk-SK"/>
        </a:p>
      </dgm:t>
    </dgm:pt>
    <dgm:pt modelId="{06A718DA-9A12-499D-AC0A-0D2C36C4C1D7}" type="sibTrans" cxnId="{2375FCE7-5B4A-4BEA-80F7-2282EDDC967B}">
      <dgm:prSet/>
      <dgm:spPr/>
      <dgm:t>
        <a:bodyPr/>
        <a:lstStyle/>
        <a:p>
          <a:endParaRPr lang="sk-SK"/>
        </a:p>
      </dgm:t>
    </dgm:pt>
    <dgm:pt modelId="{7F535983-7BA5-444D-AE22-A2C44C591340}">
      <dgm:prSet custT="1"/>
      <dgm:spPr/>
      <dgm:t>
        <a:bodyPr/>
        <a:lstStyle/>
        <a:p>
          <a:pPr rtl="0"/>
          <a:r>
            <a:rPr lang="sk-SK" sz="1600" b="1" dirty="0">
              <a:solidFill>
                <a:schemeClr val="tx1"/>
              </a:solidFill>
            </a:rPr>
            <a:t>Žiak dokáže text/informácie analyzovať a spájať širšie súvislosti obsahu textu so svojimi poznatkami.</a:t>
          </a:r>
          <a:endParaRPr lang="sk-SK" sz="1600" dirty="0">
            <a:solidFill>
              <a:schemeClr val="tx1"/>
            </a:solidFill>
          </a:endParaRPr>
        </a:p>
      </dgm:t>
    </dgm:pt>
    <dgm:pt modelId="{53A7BA4E-57DE-4BAF-B223-59D53F7920A3}" type="parTrans" cxnId="{36553534-C879-4481-81EC-1C6A71A69E33}">
      <dgm:prSet/>
      <dgm:spPr/>
      <dgm:t>
        <a:bodyPr/>
        <a:lstStyle/>
        <a:p>
          <a:endParaRPr lang="sk-SK"/>
        </a:p>
      </dgm:t>
    </dgm:pt>
    <dgm:pt modelId="{E23F42C9-6698-41A1-91ED-1EB74BB5F91A}" type="sibTrans" cxnId="{36553534-C879-4481-81EC-1C6A71A69E33}">
      <dgm:prSet/>
      <dgm:spPr/>
      <dgm:t>
        <a:bodyPr/>
        <a:lstStyle/>
        <a:p>
          <a:endParaRPr lang="sk-SK"/>
        </a:p>
      </dgm:t>
    </dgm:pt>
    <dgm:pt modelId="{3D65682E-3341-400A-9010-C6F7F055BC50}">
      <dgm:prSet custT="1"/>
      <dgm:spPr/>
      <dgm:t>
        <a:bodyPr/>
        <a:lstStyle/>
        <a:p>
          <a:pPr rtl="0"/>
          <a:r>
            <a:rPr lang="sk-SK" sz="1600" b="1" dirty="0">
              <a:solidFill>
                <a:schemeClr val="tx1"/>
              </a:solidFill>
              <a:latin typeface="+mn-lt"/>
            </a:rPr>
            <a:t>Žiak vie zhodnotiť význam, užitočnosť a pravdivosť informácie, vyjadriť svoj čitateľský zážitok a uviesť, čo ho vyvolalo.</a:t>
          </a:r>
          <a:endParaRPr lang="sk-SK" sz="1600" dirty="0">
            <a:solidFill>
              <a:schemeClr val="tx1"/>
            </a:solidFill>
            <a:latin typeface="+mn-lt"/>
          </a:endParaRPr>
        </a:p>
      </dgm:t>
    </dgm:pt>
    <dgm:pt modelId="{1E830EDA-6590-4305-8E76-07E51927AF14}" type="parTrans" cxnId="{A09B392B-747A-4BDB-9788-47501194919F}">
      <dgm:prSet/>
      <dgm:spPr/>
      <dgm:t>
        <a:bodyPr/>
        <a:lstStyle/>
        <a:p>
          <a:endParaRPr lang="sk-SK"/>
        </a:p>
      </dgm:t>
    </dgm:pt>
    <dgm:pt modelId="{623ABE8C-C9EF-4A4B-BA1F-951091700B0F}" type="sibTrans" cxnId="{A09B392B-747A-4BDB-9788-47501194919F}">
      <dgm:prSet/>
      <dgm:spPr/>
      <dgm:t>
        <a:bodyPr/>
        <a:lstStyle/>
        <a:p>
          <a:endParaRPr lang="sk-SK"/>
        </a:p>
      </dgm:t>
    </dgm:pt>
    <dgm:pt modelId="{FED0B07F-61D9-4ED1-83EE-38AC609982BD}">
      <dgm:prSet/>
      <dgm:spPr/>
      <dgm:t>
        <a:bodyPr/>
        <a:lstStyle/>
        <a:p>
          <a:r>
            <a:rPr lang="sk-SK" b="1" dirty="0">
              <a:solidFill>
                <a:schemeClr val="tx1"/>
              </a:solidFill>
            </a:rPr>
            <a:t>Pozornosť je potrebné venovať vedeniu žiakov ku kritickému hodnoteniu textu, k rozvíjaniu spôsobilosti  argumentovať a vyvodzovať závery s využitím čitateľských stratégií.</a:t>
          </a:r>
        </a:p>
      </dgm:t>
    </dgm:pt>
    <dgm:pt modelId="{C52FCD3F-949E-44F4-8E21-A607F86213D3}" type="parTrans" cxnId="{A8F3521E-8FD7-45AB-A47D-F8831B6B6334}">
      <dgm:prSet/>
      <dgm:spPr/>
      <dgm:t>
        <a:bodyPr/>
        <a:lstStyle/>
        <a:p>
          <a:endParaRPr lang="sk-SK"/>
        </a:p>
      </dgm:t>
    </dgm:pt>
    <dgm:pt modelId="{13F4EE61-3133-4ADC-9924-652D34333C1C}" type="sibTrans" cxnId="{A8F3521E-8FD7-45AB-A47D-F8831B6B6334}">
      <dgm:prSet/>
      <dgm:spPr/>
      <dgm:t>
        <a:bodyPr/>
        <a:lstStyle/>
        <a:p>
          <a:endParaRPr lang="sk-SK"/>
        </a:p>
      </dgm:t>
    </dgm:pt>
    <dgm:pt modelId="{742678D4-05EB-45B9-A2A0-E3F4DC5C6DFA}" type="pres">
      <dgm:prSet presAssocID="{B9016126-5F09-4FC0-B469-795AD23C5916}" presName="hierChild1" presStyleCnt="0">
        <dgm:presLayoutVars>
          <dgm:orgChart val="1"/>
          <dgm:chPref val="1"/>
          <dgm:dir/>
          <dgm:animOne val="branch"/>
          <dgm:animLvl val="lvl"/>
          <dgm:resizeHandles/>
        </dgm:presLayoutVars>
      </dgm:prSet>
      <dgm:spPr/>
      <dgm:t>
        <a:bodyPr/>
        <a:lstStyle/>
        <a:p>
          <a:endParaRPr lang="sk-SK"/>
        </a:p>
      </dgm:t>
    </dgm:pt>
    <dgm:pt modelId="{063EC13F-9596-4D08-9EB2-46CB7AF999A4}" type="pres">
      <dgm:prSet presAssocID="{B5D241D0-D8FA-402B-A0B4-1601EE4B272F}" presName="hierRoot1" presStyleCnt="0">
        <dgm:presLayoutVars>
          <dgm:hierBranch val="init"/>
        </dgm:presLayoutVars>
      </dgm:prSet>
      <dgm:spPr/>
    </dgm:pt>
    <dgm:pt modelId="{1D139DCD-F6BF-4D77-A79A-DFC37A479AD6}" type="pres">
      <dgm:prSet presAssocID="{B5D241D0-D8FA-402B-A0B4-1601EE4B272F}" presName="rootComposite1" presStyleCnt="0"/>
      <dgm:spPr/>
    </dgm:pt>
    <dgm:pt modelId="{6AE7ED3B-7BBC-4148-8C22-F2E5A0B1D7FF}" type="pres">
      <dgm:prSet presAssocID="{B5D241D0-D8FA-402B-A0B4-1601EE4B272F}" presName="rootText1" presStyleLbl="node0" presStyleIdx="0" presStyleCnt="1" custLinFactNeighborX="-46729" custLinFactNeighborY="-16560">
        <dgm:presLayoutVars>
          <dgm:chPref val="3"/>
        </dgm:presLayoutVars>
      </dgm:prSet>
      <dgm:spPr/>
      <dgm:t>
        <a:bodyPr/>
        <a:lstStyle/>
        <a:p>
          <a:endParaRPr lang="sk-SK"/>
        </a:p>
      </dgm:t>
    </dgm:pt>
    <dgm:pt modelId="{53522683-5AC1-4595-98DB-F95D657D908B}" type="pres">
      <dgm:prSet presAssocID="{B5D241D0-D8FA-402B-A0B4-1601EE4B272F}" presName="rootConnector1" presStyleLbl="node1" presStyleIdx="0" presStyleCnt="0"/>
      <dgm:spPr/>
      <dgm:t>
        <a:bodyPr/>
        <a:lstStyle/>
        <a:p>
          <a:endParaRPr lang="sk-SK"/>
        </a:p>
      </dgm:t>
    </dgm:pt>
    <dgm:pt modelId="{67A137F4-D7EB-49E8-804B-53B7182994FE}" type="pres">
      <dgm:prSet presAssocID="{B5D241D0-D8FA-402B-A0B4-1601EE4B272F}" presName="hierChild2" presStyleCnt="0"/>
      <dgm:spPr/>
    </dgm:pt>
    <dgm:pt modelId="{C6A4609C-92A9-4BC8-B3B5-7F9B406CC0F9}" type="pres">
      <dgm:prSet presAssocID="{47FCC02A-AC20-41E2-9574-0DC8E4645AD4}" presName="Name37" presStyleLbl="parChTrans1D2" presStyleIdx="0" presStyleCnt="4"/>
      <dgm:spPr/>
      <dgm:t>
        <a:bodyPr/>
        <a:lstStyle/>
        <a:p>
          <a:endParaRPr lang="sk-SK"/>
        </a:p>
      </dgm:t>
    </dgm:pt>
    <dgm:pt modelId="{F2DD74F1-7B95-4117-AEBF-390B9F68D5FE}" type="pres">
      <dgm:prSet presAssocID="{3A043B78-E2F0-4C41-91B1-1580D289E685}" presName="hierRoot2" presStyleCnt="0">
        <dgm:presLayoutVars>
          <dgm:hierBranch val="init"/>
        </dgm:presLayoutVars>
      </dgm:prSet>
      <dgm:spPr/>
    </dgm:pt>
    <dgm:pt modelId="{ED9896CA-4EFC-4D7B-8715-B67D8FD60AB2}" type="pres">
      <dgm:prSet presAssocID="{3A043B78-E2F0-4C41-91B1-1580D289E685}" presName="rootComposite" presStyleCnt="0"/>
      <dgm:spPr/>
    </dgm:pt>
    <dgm:pt modelId="{495F780E-632D-49C7-8944-6BBC347A51A1}" type="pres">
      <dgm:prSet presAssocID="{3A043B78-E2F0-4C41-91B1-1580D289E685}" presName="rootText" presStyleLbl="node2" presStyleIdx="0" presStyleCnt="4" custScaleX="94760" custScaleY="119656" custLinFactNeighborX="20089" custLinFactNeighborY="4548">
        <dgm:presLayoutVars>
          <dgm:chPref val="3"/>
        </dgm:presLayoutVars>
      </dgm:prSet>
      <dgm:spPr/>
      <dgm:t>
        <a:bodyPr/>
        <a:lstStyle/>
        <a:p>
          <a:endParaRPr lang="sk-SK"/>
        </a:p>
      </dgm:t>
    </dgm:pt>
    <dgm:pt modelId="{AF67F007-B84B-41E3-BB3A-9337DF4AFE62}" type="pres">
      <dgm:prSet presAssocID="{3A043B78-E2F0-4C41-91B1-1580D289E685}" presName="rootConnector" presStyleLbl="node2" presStyleIdx="0" presStyleCnt="4"/>
      <dgm:spPr/>
      <dgm:t>
        <a:bodyPr/>
        <a:lstStyle/>
        <a:p>
          <a:endParaRPr lang="sk-SK"/>
        </a:p>
      </dgm:t>
    </dgm:pt>
    <dgm:pt modelId="{1D4620B2-A261-4C13-AD36-AB280FDC0396}" type="pres">
      <dgm:prSet presAssocID="{3A043B78-E2F0-4C41-91B1-1580D289E685}" presName="hierChild4" presStyleCnt="0"/>
      <dgm:spPr/>
    </dgm:pt>
    <dgm:pt modelId="{BAD738C1-9B79-413B-AC03-DEE235CE3AFB}" type="pres">
      <dgm:prSet presAssocID="{3A043B78-E2F0-4C41-91B1-1580D289E685}" presName="hierChild5" presStyleCnt="0"/>
      <dgm:spPr/>
    </dgm:pt>
    <dgm:pt modelId="{547AC933-C9A3-4E8B-8572-42340D3B1409}" type="pres">
      <dgm:prSet presAssocID="{C52FCD3F-949E-44F4-8E21-A607F86213D3}" presName="Name37" presStyleLbl="parChTrans1D2" presStyleIdx="1" presStyleCnt="4"/>
      <dgm:spPr/>
      <dgm:t>
        <a:bodyPr/>
        <a:lstStyle/>
        <a:p>
          <a:endParaRPr lang="sk-SK"/>
        </a:p>
      </dgm:t>
    </dgm:pt>
    <dgm:pt modelId="{3EBBE3D8-914A-4161-BEC5-4C2030B88EB5}" type="pres">
      <dgm:prSet presAssocID="{FED0B07F-61D9-4ED1-83EE-38AC609982BD}" presName="hierRoot2" presStyleCnt="0">
        <dgm:presLayoutVars>
          <dgm:hierBranch val="init"/>
        </dgm:presLayoutVars>
      </dgm:prSet>
      <dgm:spPr/>
    </dgm:pt>
    <dgm:pt modelId="{764A404C-5995-4862-9A47-3AFD50CD54F9}" type="pres">
      <dgm:prSet presAssocID="{FED0B07F-61D9-4ED1-83EE-38AC609982BD}" presName="rootComposite" presStyleCnt="0"/>
      <dgm:spPr/>
    </dgm:pt>
    <dgm:pt modelId="{5299B9B2-14D6-40B0-91FC-BAAEF9F0F674}" type="pres">
      <dgm:prSet presAssocID="{FED0B07F-61D9-4ED1-83EE-38AC609982BD}" presName="rootText" presStyleLbl="node2" presStyleIdx="1" presStyleCnt="4" custScaleX="120959" custScaleY="118748" custLinFactX="69683" custLinFactY="-75617" custLinFactNeighborX="100000" custLinFactNeighborY="-100000">
        <dgm:presLayoutVars>
          <dgm:chPref val="3"/>
        </dgm:presLayoutVars>
      </dgm:prSet>
      <dgm:spPr/>
      <dgm:t>
        <a:bodyPr/>
        <a:lstStyle/>
        <a:p>
          <a:endParaRPr lang="sk-SK"/>
        </a:p>
      </dgm:t>
    </dgm:pt>
    <dgm:pt modelId="{D26D364E-D4D3-4B35-95C2-7FC6AC03E2AC}" type="pres">
      <dgm:prSet presAssocID="{FED0B07F-61D9-4ED1-83EE-38AC609982BD}" presName="rootConnector" presStyleLbl="node2" presStyleIdx="1" presStyleCnt="4"/>
      <dgm:spPr/>
      <dgm:t>
        <a:bodyPr/>
        <a:lstStyle/>
        <a:p>
          <a:endParaRPr lang="sk-SK"/>
        </a:p>
      </dgm:t>
    </dgm:pt>
    <dgm:pt modelId="{3037E6F4-1E45-4B66-B3A2-2FA389D03F61}" type="pres">
      <dgm:prSet presAssocID="{FED0B07F-61D9-4ED1-83EE-38AC609982BD}" presName="hierChild4" presStyleCnt="0"/>
      <dgm:spPr/>
    </dgm:pt>
    <dgm:pt modelId="{9CE113CE-B802-4E4E-9F92-537081F1BD91}" type="pres">
      <dgm:prSet presAssocID="{FED0B07F-61D9-4ED1-83EE-38AC609982BD}" presName="hierChild5" presStyleCnt="0"/>
      <dgm:spPr/>
    </dgm:pt>
    <dgm:pt modelId="{E3FFCAB2-E017-47E1-9D0D-F13B86E8C7D7}" type="pres">
      <dgm:prSet presAssocID="{53A7BA4E-57DE-4BAF-B223-59D53F7920A3}" presName="Name37" presStyleLbl="parChTrans1D2" presStyleIdx="2" presStyleCnt="4"/>
      <dgm:spPr/>
      <dgm:t>
        <a:bodyPr/>
        <a:lstStyle/>
        <a:p>
          <a:endParaRPr lang="sk-SK"/>
        </a:p>
      </dgm:t>
    </dgm:pt>
    <dgm:pt modelId="{23AD335A-7938-427E-A3C2-92339F49D533}" type="pres">
      <dgm:prSet presAssocID="{7F535983-7BA5-444D-AE22-A2C44C591340}" presName="hierRoot2" presStyleCnt="0">
        <dgm:presLayoutVars>
          <dgm:hierBranch val="init"/>
        </dgm:presLayoutVars>
      </dgm:prSet>
      <dgm:spPr/>
    </dgm:pt>
    <dgm:pt modelId="{D4E68694-AC5C-42D3-AEBC-29FAE6756AB0}" type="pres">
      <dgm:prSet presAssocID="{7F535983-7BA5-444D-AE22-A2C44C591340}" presName="rootComposite" presStyleCnt="0"/>
      <dgm:spPr/>
    </dgm:pt>
    <dgm:pt modelId="{153E7DDB-9819-4F3B-A44D-271EFAF2E166}" type="pres">
      <dgm:prSet presAssocID="{7F535983-7BA5-444D-AE22-A2C44C591340}" presName="rootText" presStyleLbl="node2" presStyleIdx="2" presStyleCnt="4" custScaleX="95217" custScaleY="118930" custLinFactNeighborX="-65314" custLinFactNeighborY="4638">
        <dgm:presLayoutVars>
          <dgm:chPref val="3"/>
        </dgm:presLayoutVars>
      </dgm:prSet>
      <dgm:spPr/>
      <dgm:t>
        <a:bodyPr/>
        <a:lstStyle/>
        <a:p>
          <a:endParaRPr lang="sk-SK"/>
        </a:p>
      </dgm:t>
    </dgm:pt>
    <dgm:pt modelId="{E9B3BBA0-9C1C-4CAB-BA89-B10F4EC2D9B0}" type="pres">
      <dgm:prSet presAssocID="{7F535983-7BA5-444D-AE22-A2C44C591340}" presName="rootConnector" presStyleLbl="node2" presStyleIdx="2" presStyleCnt="4"/>
      <dgm:spPr/>
      <dgm:t>
        <a:bodyPr/>
        <a:lstStyle/>
        <a:p>
          <a:endParaRPr lang="sk-SK"/>
        </a:p>
      </dgm:t>
    </dgm:pt>
    <dgm:pt modelId="{C3353617-EE11-4059-B659-E837B77B0FD9}" type="pres">
      <dgm:prSet presAssocID="{7F535983-7BA5-444D-AE22-A2C44C591340}" presName="hierChild4" presStyleCnt="0"/>
      <dgm:spPr/>
    </dgm:pt>
    <dgm:pt modelId="{988ECD78-7857-4ADF-8F85-74112FD8C3FC}" type="pres">
      <dgm:prSet presAssocID="{7F535983-7BA5-444D-AE22-A2C44C591340}" presName="hierChild5" presStyleCnt="0"/>
      <dgm:spPr/>
    </dgm:pt>
    <dgm:pt modelId="{12D31C24-B54B-4A2A-A186-A19FF6B1B2E1}" type="pres">
      <dgm:prSet presAssocID="{1E830EDA-6590-4305-8E76-07E51927AF14}" presName="Name37" presStyleLbl="parChTrans1D2" presStyleIdx="3" presStyleCnt="4"/>
      <dgm:spPr/>
      <dgm:t>
        <a:bodyPr/>
        <a:lstStyle/>
        <a:p>
          <a:endParaRPr lang="sk-SK"/>
        </a:p>
      </dgm:t>
    </dgm:pt>
    <dgm:pt modelId="{41FEA8C0-36B0-4A21-BF6F-3C2D835C1FAC}" type="pres">
      <dgm:prSet presAssocID="{3D65682E-3341-400A-9010-C6F7F055BC50}" presName="hierRoot2" presStyleCnt="0">
        <dgm:presLayoutVars>
          <dgm:hierBranch val="init"/>
        </dgm:presLayoutVars>
      </dgm:prSet>
      <dgm:spPr/>
    </dgm:pt>
    <dgm:pt modelId="{94832001-2555-439C-A898-C12D3341812C}" type="pres">
      <dgm:prSet presAssocID="{3D65682E-3341-400A-9010-C6F7F055BC50}" presName="rootComposite" presStyleCnt="0"/>
      <dgm:spPr/>
    </dgm:pt>
    <dgm:pt modelId="{C01180D9-56CE-429E-BE94-83C2B6ADE297}" type="pres">
      <dgm:prSet presAssocID="{3D65682E-3341-400A-9010-C6F7F055BC50}" presName="rootText" presStyleLbl="node2" presStyleIdx="3" presStyleCnt="4" custScaleX="96104" custScaleY="117868" custLinFactNeighborX="-35763" custLinFactNeighborY="2274">
        <dgm:presLayoutVars>
          <dgm:chPref val="3"/>
        </dgm:presLayoutVars>
      </dgm:prSet>
      <dgm:spPr/>
      <dgm:t>
        <a:bodyPr/>
        <a:lstStyle/>
        <a:p>
          <a:endParaRPr lang="sk-SK"/>
        </a:p>
      </dgm:t>
    </dgm:pt>
    <dgm:pt modelId="{3D2084CB-591F-4A8F-8C1E-1ACE3E733CE4}" type="pres">
      <dgm:prSet presAssocID="{3D65682E-3341-400A-9010-C6F7F055BC50}" presName="rootConnector" presStyleLbl="node2" presStyleIdx="3" presStyleCnt="4"/>
      <dgm:spPr/>
      <dgm:t>
        <a:bodyPr/>
        <a:lstStyle/>
        <a:p>
          <a:endParaRPr lang="sk-SK"/>
        </a:p>
      </dgm:t>
    </dgm:pt>
    <dgm:pt modelId="{1782436D-10C5-4B81-98AA-7568B8F048FD}" type="pres">
      <dgm:prSet presAssocID="{3D65682E-3341-400A-9010-C6F7F055BC50}" presName="hierChild4" presStyleCnt="0"/>
      <dgm:spPr/>
    </dgm:pt>
    <dgm:pt modelId="{270C89EB-3941-4288-9710-C3707F2DFE8A}" type="pres">
      <dgm:prSet presAssocID="{3D65682E-3341-400A-9010-C6F7F055BC50}" presName="hierChild5" presStyleCnt="0"/>
      <dgm:spPr/>
    </dgm:pt>
    <dgm:pt modelId="{FB6ED872-1E7A-4A29-97CE-0CB6BFAD66E3}" type="pres">
      <dgm:prSet presAssocID="{B5D241D0-D8FA-402B-A0B4-1601EE4B272F}" presName="hierChild3" presStyleCnt="0"/>
      <dgm:spPr/>
    </dgm:pt>
  </dgm:ptLst>
  <dgm:cxnLst>
    <dgm:cxn modelId="{9000580E-5C2E-41D8-9F9F-6BA1D52A6855}" srcId="{B9016126-5F09-4FC0-B469-795AD23C5916}" destId="{B5D241D0-D8FA-402B-A0B4-1601EE4B272F}" srcOrd="0" destOrd="0" parTransId="{65774B43-9FFA-4C0D-9A58-A89EB6827EAB}" sibTransId="{17F90F05-059B-4B95-BA74-CA0586388044}"/>
    <dgm:cxn modelId="{EB70EAC4-B378-4B18-AC21-D6A7121C3264}" type="presOf" srcId="{3A043B78-E2F0-4C41-91B1-1580D289E685}" destId="{495F780E-632D-49C7-8944-6BBC347A51A1}" srcOrd="0" destOrd="0" presId="urn:microsoft.com/office/officeart/2005/8/layout/orgChart1"/>
    <dgm:cxn modelId="{97AA0F73-3B06-4CA7-8948-FA5D8AC975B7}" type="presOf" srcId="{B5D241D0-D8FA-402B-A0B4-1601EE4B272F}" destId="{53522683-5AC1-4595-98DB-F95D657D908B}" srcOrd="1" destOrd="0" presId="urn:microsoft.com/office/officeart/2005/8/layout/orgChart1"/>
    <dgm:cxn modelId="{A09B392B-747A-4BDB-9788-47501194919F}" srcId="{B5D241D0-D8FA-402B-A0B4-1601EE4B272F}" destId="{3D65682E-3341-400A-9010-C6F7F055BC50}" srcOrd="3" destOrd="0" parTransId="{1E830EDA-6590-4305-8E76-07E51927AF14}" sibTransId="{623ABE8C-C9EF-4A4B-BA1F-951091700B0F}"/>
    <dgm:cxn modelId="{2375FCE7-5B4A-4BEA-80F7-2282EDDC967B}" srcId="{B5D241D0-D8FA-402B-A0B4-1601EE4B272F}" destId="{3A043B78-E2F0-4C41-91B1-1580D289E685}" srcOrd="0" destOrd="0" parTransId="{47FCC02A-AC20-41E2-9574-0DC8E4645AD4}" sibTransId="{06A718DA-9A12-499D-AC0A-0D2C36C4C1D7}"/>
    <dgm:cxn modelId="{90707DAA-AEC1-42B1-A1F9-B9082EDA6987}" type="presOf" srcId="{FED0B07F-61D9-4ED1-83EE-38AC609982BD}" destId="{D26D364E-D4D3-4B35-95C2-7FC6AC03E2AC}" srcOrd="1" destOrd="0" presId="urn:microsoft.com/office/officeart/2005/8/layout/orgChart1"/>
    <dgm:cxn modelId="{71F874F8-BA89-4298-95B3-A664AF0B95D9}" type="presOf" srcId="{47FCC02A-AC20-41E2-9574-0DC8E4645AD4}" destId="{C6A4609C-92A9-4BC8-B3B5-7F9B406CC0F9}" srcOrd="0" destOrd="0" presId="urn:microsoft.com/office/officeart/2005/8/layout/orgChart1"/>
    <dgm:cxn modelId="{36553534-C879-4481-81EC-1C6A71A69E33}" srcId="{B5D241D0-D8FA-402B-A0B4-1601EE4B272F}" destId="{7F535983-7BA5-444D-AE22-A2C44C591340}" srcOrd="2" destOrd="0" parTransId="{53A7BA4E-57DE-4BAF-B223-59D53F7920A3}" sibTransId="{E23F42C9-6698-41A1-91ED-1EB74BB5F91A}"/>
    <dgm:cxn modelId="{A8F3521E-8FD7-45AB-A47D-F8831B6B6334}" srcId="{B5D241D0-D8FA-402B-A0B4-1601EE4B272F}" destId="{FED0B07F-61D9-4ED1-83EE-38AC609982BD}" srcOrd="1" destOrd="0" parTransId="{C52FCD3F-949E-44F4-8E21-A607F86213D3}" sibTransId="{13F4EE61-3133-4ADC-9924-652D34333C1C}"/>
    <dgm:cxn modelId="{4398B72C-6677-4ECA-95C0-DFFC07EEE0C6}" type="presOf" srcId="{FED0B07F-61D9-4ED1-83EE-38AC609982BD}" destId="{5299B9B2-14D6-40B0-91FC-BAAEF9F0F674}" srcOrd="0" destOrd="0" presId="urn:microsoft.com/office/officeart/2005/8/layout/orgChart1"/>
    <dgm:cxn modelId="{E8F6694F-3E63-45C6-B2C4-A7A664F3503D}" type="presOf" srcId="{7F535983-7BA5-444D-AE22-A2C44C591340}" destId="{153E7DDB-9819-4F3B-A44D-271EFAF2E166}" srcOrd="0" destOrd="0" presId="urn:microsoft.com/office/officeart/2005/8/layout/orgChart1"/>
    <dgm:cxn modelId="{5B6DBCC9-1106-4888-A4CF-ED6EBA3F19B9}" type="presOf" srcId="{53A7BA4E-57DE-4BAF-B223-59D53F7920A3}" destId="{E3FFCAB2-E017-47E1-9D0D-F13B86E8C7D7}" srcOrd="0" destOrd="0" presId="urn:microsoft.com/office/officeart/2005/8/layout/orgChart1"/>
    <dgm:cxn modelId="{3B2A4309-99B2-4664-9F13-D70AB0E2C4FE}" type="presOf" srcId="{7F535983-7BA5-444D-AE22-A2C44C591340}" destId="{E9B3BBA0-9C1C-4CAB-BA89-B10F4EC2D9B0}" srcOrd="1" destOrd="0" presId="urn:microsoft.com/office/officeart/2005/8/layout/orgChart1"/>
    <dgm:cxn modelId="{8C1451F2-F97A-4558-8857-18141C6E661C}" type="presOf" srcId="{3D65682E-3341-400A-9010-C6F7F055BC50}" destId="{C01180D9-56CE-429E-BE94-83C2B6ADE297}" srcOrd="0" destOrd="0" presId="urn:microsoft.com/office/officeart/2005/8/layout/orgChart1"/>
    <dgm:cxn modelId="{E25EF76D-04CB-4883-8E28-E954EE56B8E0}" type="presOf" srcId="{C52FCD3F-949E-44F4-8E21-A607F86213D3}" destId="{547AC933-C9A3-4E8B-8572-42340D3B1409}" srcOrd="0" destOrd="0" presId="urn:microsoft.com/office/officeart/2005/8/layout/orgChart1"/>
    <dgm:cxn modelId="{C288B426-C040-40FA-97FF-6A90E972208C}" type="presOf" srcId="{B9016126-5F09-4FC0-B469-795AD23C5916}" destId="{742678D4-05EB-45B9-A2A0-E3F4DC5C6DFA}" srcOrd="0" destOrd="0" presId="urn:microsoft.com/office/officeart/2005/8/layout/orgChart1"/>
    <dgm:cxn modelId="{72B1DFDE-E731-4797-BB76-9259932F4181}" type="presOf" srcId="{1E830EDA-6590-4305-8E76-07E51927AF14}" destId="{12D31C24-B54B-4A2A-A186-A19FF6B1B2E1}" srcOrd="0" destOrd="0" presId="urn:microsoft.com/office/officeart/2005/8/layout/orgChart1"/>
    <dgm:cxn modelId="{F0B995C2-C7DC-4F4F-B1F4-D8413E8758E6}" type="presOf" srcId="{B5D241D0-D8FA-402B-A0B4-1601EE4B272F}" destId="{6AE7ED3B-7BBC-4148-8C22-F2E5A0B1D7FF}" srcOrd="0" destOrd="0" presId="urn:microsoft.com/office/officeart/2005/8/layout/orgChart1"/>
    <dgm:cxn modelId="{A0B0DEA5-46C7-4AE0-A9EF-8703C82B43BA}" type="presOf" srcId="{3D65682E-3341-400A-9010-C6F7F055BC50}" destId="{3D2084CB-591F-4A8F-8C1E-1ACE3E733CE4}" srcOrd="1" destOrd="0" presId="urn:microsoft.com/office/officeart/2005/8/layout/orgChart1"/>
    <dgm:cxn modelId="{7574F23F-FF7D-49AF-B856-608445F092A7}" type="presOf" srcId="{3A043B78-E2F0-4C41-91B1-1580D289E685}" destId="{AF67F007-B84B-41E3-BB3A-9337DF4AFE62}" srcOrd="1" destOrd="0" presId="urn:microsoft.com/office/officeart/2005/8/layout/orgChart1"/>
    <dgm:cxn modelId="{B9AD04F2-253F-44A1-ADBA-9B4C13E44CF9}" type="presParOf" srcId="{742678D4-05EB-45B9-A2A0-E3F4DC5C6DFA}" destId="{063EC13F-9596-4D08-9EB2-46CB7AF999A4}" srcOrd="0" destOrd="0" presId="urn:microsoft.com/office/officeart/2005/8/layout/orgChart1"/>
    <dgm:cxn modelId="{0216096A-1EC1-4F6B-8BD3-69EA5A4B3793}" type="presParOf" srcId="{063EC13F-9596-4D08-9EB2-46CB7AF999A4}" destId="{1D139DCD-F6BF-4D77-A79A-DFC37A479AD6}" srcOrd="0" destOrd="0" presId="urn:microsoft.com/office/officeart/2005/8/layout/orgChart1"/>
    <dgm:cxn modelId="{2C05425D-FA6F-4CE5-91CB-7132390C30C9}" type="presParOf" srcId="{1D139DCD-F6BF-4D77-A79A-DFC37A479AD6}" destId="{6AE7ED3B-7BBC-4148-8C22-F2E5A0B1D7FF}" srcOrd="0" destOrd="0" presId="urn:microsoft.com/office/officeart/2005/8/layout/orgChart1"/>
    <dgm:cxn modelId="{9EBDC9CF-D5A1-46B2-9813-98C065A4663C}" type="presParOf" srcId="{1D139DCD-F6BF-4D77-A79A-DFC37A479AD6}" destId="{53522683-5AC1-4595-98DB-F95D657D908B}" srcOrd="1" destOrd="0" presId="urn:microsoft.com/office/officeart/2005/8/layout/orgChart1"/>
    <dgm:cxn modelId="{E777122F-0431-4210-9A6D-82CE6A035C98}" type="presParOf" srcId="{063EC13F-9596-4D08-9EB2-46CB7AF999A4}" destId="{67A137F4-D7EB-49E8-804B-53B7182994FE}" srcOrd="1" destOrd="0" presId="urn:microsoft.com/office/officeart/2005/8/layout/orgChart1"/>
    <dgm:cxn modelId="{41CF024A-182D-4FD6-BFF8-745C495D0BFE}" type="presParOf" srcId="{67A137F4-D7EB-49E8-804B-53B7182994FE}" destId="{C6A4609C-92A9-4BC8-B3B5-7F9B406CC0F9}" srcOrd="0" destOrd="0" presId="urn:microsoft.com/office/officeart/2005/8/layout/orgChart1"/>
    <dgm:cxn modelId="{0FF4E5C1-AF9F-4BF1-9CB1-4689EA84D030}" type="presParOf" srcId="{67A137F4-D7EB-49E8-804B-53B7182994FE}" destId="{F2DD74F1-7B95-4117-AEBF-390B9F68D5FE}" srcOrd="1" destOrd="0" presId="urn:microsoft.com/office/officeart/2005/8/layout/orgChart1"/>
    <dgm:cxn modelId="{9740389F-1720-43A6-B6E2-F5E7FCBBC5C5}" type="presParOf" srcId="{F2DD74F1-7B95-4117-AEBF-390B9F68D5FE}" destId="{ED9896CA-4EFC-4D7B-8715-B67D8FD60AB2}" srcOrd="0" destOrd="0" presId="urn:microsoft.com/office/officeart/2005/8/layout/orgChart1"/>
    <dgm:cxn modelId="{D690F4C6-B3AE-4734-9E28-7F90142ED5EA}" type="presParOf" srcId="{ED9896CA-4EFC-4D7B-8715-B67D8FD60AB2}" destId="{495F780E-632D-49C7-8944-6BBC347A51A1}" srcOrd="0" destOrd="0" presId="urn:microsoft.com/office/officeart/2005/8/layout/orgChart1"/>
    <dgm:cxn modelId="{CCCB2407-F6A1-4942-9822-87CF8DF7D46C}" type="presParOf" srcId="{ED9896CA-4EFC-4D7B-8715-B67D8FD60AB2}" destId="{AF67F007-B84B-41E3-BB3A-9337DF4AFE62}" srcOrd="1" destOrd="0" presId="urn:microsoft.com/office/officeart/2005/8/layout/orgChart1"/>
    <dgm:cxn modelId="{930B992F-A3DB-431A-AAC8-CD1A08B0957B}" type="presParOf" srcId="{F2DD74F1-7B95-4117-AEBF-390B9F68D5FE}" destId="{1D4620B2-A261-4C13-AD36-AB280FDC0396}" srcOrd="1" destOrd="0" presId="urn:microsoft.com/office/officeart/2005/8/layout/orgChart1"/>
    <dgm:cxn modelId="{EDA60A0E-CB20-43D8-9FBB-03B93B0EF41E}" type="presParOf" srcId="{F2DD74F1-7B95-4117-AEBF-390B9F68D5FE}" destId="{BAD738C1-9B79-413B-AC03-DEE235CE3AFB}" srcOrd="2" destOrd="0" presId="urn:microsoft.com/office/officeart/2005/8/layout/orgChart1"/>
    <dgm:cxn modelId="{86C789B1-16AD-4233-B263-CCBD9B50C791}" type="presParOf" srcId="{67A137F4-D7EB-49E8-804B-53B7182994FE}" destId="{547AC933-C9A3-4E8B-8572-42340D3B1409}" srcOrd="2" destOrd="0" presId="urn:microsoft.com/office/officeart/2005/8/layout/orgChart1"/>
    <dgm:cxn modelId="{2EC45459-D7C1-446C-8E82-A55A21605F5E}" type="presParOf" srcId="{67A137F4-D7EB-49E8-804B-53B7182994FE}" destId="{3EBBE3D8-914A-4161-BEC5-4C2030B88EB5}" srcOrd="3" destOrd="0" presId="urn:microsoft.com/office/officeart/2005/8/layout/orgChart1"/>
    <dgm:cxn modelId="{9787E045-49CF-4DC7-9033-9861F4AAA840}" type="presParOf" srcId="{3EBBE3D8-914A-4161-BEC5-4C2030B88EB5}" destId="{764A404C-5995-4862-9A47-3AFD50CD54F9}" srcOrd="0" destOrd="0" presId="urn:microsoft.com/office/officeart/2005/8/layout/orgChart1"/>
    <dgm:cxn modelId="{FE0E6103-0D1F-4D15-84B0-75FC7954134B}" type="presParOf" srcId="{764A404C-5995-4862-9A47-3AFD50CD54F9}" destId="{5299B9B2-14D6-40B0-91FC-BAAEF9F0F674}" srcOrd="0" destOrd="0" presId="urn:microsoft.com/office/officeart/2005/8/layout/orgChart1"/>
    <dgm:cxn modelId="{0F129362-37C3-49D2-A6E8-69EAC902AF90}" type="presParOf" srcId="{764A404C-5995-4862-9A47-3AFD50CD54F9}" destId="{D26D364E-D4D3-4B35-95C2-7FC6AC03E2AC}" srcOrd="1" destOrd="0" presId="urn:microsoft.com/office/officeart/2005/8/layout/orgChart1"/>
    <dgm:cxn modelId="{4AE339EB-B7AD-443C-BA72-AA97C46A805C}" type="presParOf" srcId="{3EBBE3D8-914A-4161-BEC5-4C2030B88EB5}" destId="{3037E6F4-1E45-4B66-B3A2-2FA389D03F61}" srcOrd="1" destOrd="0" presId="urn:microsoft.com/office/officeart/2005/8/layout/orgChart1"/>
    <dgm:cxn modelId="{EFB01E31-4DBF-49EE-9A01-1D77BA29E247}" type="presParOf" srcId="{3EBBE3D8-914A-4161-BEC5-4C2030B88EB5}" destId="{9CE113CE-B802-4E4E-9F92-537081F1BD91}" srcOrd="2" destOrd="0" presId="urn:microsoft.com/office/officeart/2005/8/layout/orgChart1"/>
    <dgm:cxn modelId="{EBFC9924-9188-4C88-BAE4-9128BF07996E}" type="presParOf" srcId="{67A137F4-D7EB-49E8-804B-53B7182994FE}" destId="{E3FFCAB2-E017-47E1-9D0D-F13B86E8C7D7}" srcOrd="4" destOrd="0" presId="urn:microsoft.com/office/officeart/2005/8/layout/orgChart1"/>
    <dgm:cxn modelId="{460E9453-421C-4C3B-8BA0-D5894B38433A}" type="presParOf" srcId="{67A137F4-D7EB-49E8-804B-53B7182994FE}" destId="{23AD335A-7938-427E-A3C2-92339F49D533}" srcOrd="5" destOrd="0" presId="urn:microsoft.com/office/officeart/2005/8/layout/orgChart1"/>
    <dgm:cxn modelId="{C770947C-D4C9-4703-BF3F-14D762139F4F}" type="presParOf" srcId="{23AD335A-7938-427E-A3C2-92339F49D533}" destId="{D4E68694-AC5C-42D3-AEBC-29FAE6756AB0}" srcOrd="0" destOrd="0" presId="urn:microsoft.com/office/officeart/2005/8/layout/orgChart1"/>
    <dgm:cxn modelId="{79CD9647-3B1A-4D17-A01F-EDC88F943F74}" type="presParOf" srcId="{D4E68694-AC5C-42D3-AEBC-29FAE6756AB0}" destId="{153E7DDB-9819-4F3B-A44D-271EFAF2E166}" srcOrd="0" destOrd="0" presId="urn:microsoft.com/office/officeart/2005/8/layout/orgChart1"/>
    <dgm:cxn modelId="{C54A4883-8BAE-4E33-B11A-BD537BF217E2}" type="presParOf" srcId="{D4E68694-AC5C-42D3-AEBC-29FAE6756AB0}" destId="{E9B3BBA0-9C1C-4CAB-BA89-B10F4EC2D9B0}" srcOrd="1" destOrd="0" presId="urn:microsoft.com/office/officeart/2005/8/layout/orgChart1"/>
    <dgm:cxn modelId="{0BC2480E-47C5-4F8F-BE2E-C830B7E3B2B8}" type="presParOf" srcId="{23AD335A-7938-427E-A3C2-92339F49D533}" destId="{C3353617-EE11-4059-B659-E837B77B0FD9}" srcOrd="1" destOrd="0" presId="urn:microsoft.com/office/officeart/2005/8/layout/orgChart1"/>
    <dgm:cxn modelId="{1999B351-EC21-4F02-8DA5-AEEB881340D3}" type="presParOf" srcId="{23AD335A-7938-427E-A3C2-92339F49D533}" destId="{988ECD78-7857-4ADF-8F85-74112FD8C3FC}" srcOrd="2" destOrd="0" presId="urn:microsoft.com/office/officeart/2005/8/layout/orgChart1"/>
    <dgm:cxn modelId="{A41E89BF-9FEE-4A0A-B891-A59F8E8CF6F2}" type="presParOf" srcId="{67A137F4-D7EB-49E8-804B-53B7182994FE}" destId="{12D31C24-B54B-4A2A-A186-A19FF6B1B2E1}" srcOrd="6" destOrd="0" presId="urn:microsoft.com/office/officeart/2005/8/layout/orgChart1"/>
    <dgm:cxn modelId="{A15D56DC-E1E2-4167-9A56-D9E9683F0712}" type="presParOf" srcId="{67A137F4-D7EB-49E8-804B-53B7182994FE}" destId="{41FEA8C0-36B0-4A21-BF6F-3C2D835C1FAC}" srcOrd="7" destOrd="0" presId="urn:microsoft.com/office/officeart/2005/8/layout/orgChart1"/>
    <dgm:cxn modelId="{C60DADF2-A462-4994-9F78-7C6BB145E853}" type="presParOf" srcId="{41FEA8C0-36B0-4A21-BF6F-3C2D835C1FAC}" destId="{94832001-2555-439C-A898-C12D3341812C}" srcOrd="0" destOrd="0" presId="urn:microsoft.com/office/officeart/2005/8/layout/orgChart1"/>
    <dgm:cxn modelId="{C6B7314D-6A94-4828-9269-CAE13F86A1DA}" type="presParOf" srcId="{94832001-2555-439C-A898-C12D3341812C}" destId="{C01180D9-56CE-429E-BE94-83C2B6ADE297}" srcOrd="0" destOrd="0" presId="urn:microsoft.com/office/officeart/2005/8/layout/orgChart1"/>
    <dgm:cxn modelId="{B38104AB-D81C-4B41-A710-17DA4FA6E84D}" type="presParOf" srcId="{94832001-2555-439C-A898-C12D3341812C}" destId="{3D2084CB-591F-4A8F-8C1E-1ACE3E733CE4}" srcOrd="1" destOrd="0" presId="urn:microsoft.com/office/officeart/2005/8/layout/orgChart1"/>
    <dgm:cxn modelId="{595E8F82-A664-4FC2-9B1F-69325949330C}" type="presParOf" srcId="{41FEA8C0-36B0-4A21-BF6F-3C2D835C1FAC}" destId="{1782436D-10C5-4B81-98AA-7568B8F048FD}" srcOrd="1" destOrd="0" presId="urn:microsoft.com/office/officeart/2005/8/layout/orgChart1"/>
    <dgm:cxn modelId="{2419491F-9535-401E-8279-5BC1B5F8A608}" type="presParOf" srcId="{41FEA8C0-36B0-4A21-BF6F-3C2D835C1FAC}" destId="{270C89EB-3941-4288-9710-C3707F2DFE8A}" srcOrd="2" destOrd="0" presId="urn:microsoft.com/office/officeart/2005/8/layout/orgChart1"/>
    <dgm:cxn modelId="{9DFA0E12-7341-4082-AF0E-8CA2D50EB4B6}" type="presParOf" srcId="{063EC13F-9596-4D08-9EB2-46CB7AF999A4}" destId="{FB6ED872-1E7A-4A29-97CE-0CB6BFAD66E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19C83C09-58D8-42FB-B912-F6E85D8B3F32}">
      <dgm:prSet custT="1"/>
      <dgm:spPr/>
      <dgm:t>
        <a:bodyPr/>
        <a:lstStyle/>
        <a:p>
          <a:endParaRPr lang="sk-SK" sz="2800" dirty="0"/>
        </a:p>
      </dgm:t>
    </dgm:pt>
    <dgm:pt modelId="{250671A7-46CE-4D71-9CB1-276BDC83449E}" type="parTrans" cxnId="{E6CD1D14-EA48-47AB-8066-5927E9495A9B}">
      <dgm:prSet/>
      <dgm:spPr/>
      <dgm:t>
        <a:bodyPr/>
        <a:lstStyle/>
        <a:p>
          <a:endParaRPr lang="sk-SK"/>
        </a:p>
      </dgm:t>
    </dgm:pt>
    <dgm:pt modelId="{178FE55E-2F7A-4620-B321-03E8983DDC5D}" type="sibTrans" cxnId="{E6CD1D14-EA48-47AB-8066-5927E9495A9B}">
      <dgm:prSet/>
      <dgm:spPr/>
      <dgm:t>
        <a:bodyPr/>
        <a:lstStyle/>
        <a:p>
          <a:endParaRPr lang="sk-SK"/>
        </a:p>
      </dgm:t>
    </dgm:pt>
    <dgm:pt modelId="{448BD675-8830-4946-81D1-D5733BBA4E5F}">
      <dgm:prSet custT="1"/>
      <dgm:spPr/>
      <dgm:t>
        <a:bodyPr/>
        <a:lstStyle/>
        <a:p>
          <a:pPr algn="just" rtl="0"/>
          <a:r>
            <a:rPr lang="sk-SK" sz="2800" dirty="0"/>
            <a:t>Rozvíjanie poznávacích kompetencií žiakov efektívnymi stratégiami vyučovania podporujúcimi rozvíjanie analytického, hodnotiaceho a tvorivého myslenia žiakov.</a:t>
          </a:r>
        </a:p>
      </dgm:t>
    </dgm:pt>
    <dgm:pt modelId="{EF8A7D5E-F223-44B7-B759-E0FD3D6741BC}" type="sibTrans" cxnId="{41B9260F-916E-4B54-8550-F00B9B6B5534}">
      <dgm:prSet/>
      <dgm:spPr/>
      <dgm:t>
        <a:bodyPr/>
        <a:lstStyle/>
        <a:p>
          <a:endParaRPr lang="sk-SK"/>
        </a:p>
      </dgm:t>
    </dgm:pt>
    <dgm:pt modelId="{25E39EF2-BAAA-443D-B331-B8ED1B8993E0}" type="parTrans" cxnId="{41B9260F-916E-4B54-8550-F00B9B6B5534}">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8419" custLinFactNeighborX="-822" custLinFactNeighborY="790">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dgm:presLayoutVars>
          <dgm:bulletEnabled val="1"/>
        </dgm:presLayoutVars>
      </dgm:prSet>
      <dgm:spPr/>
      <dgm:t>
        <a:bodyPr/>
        <a:lstStyle/>
        <a:p>
          <a:endParaRPr lang="sk-SK"/>
        </a:p>
      </dgm:t>
    </dgm:pt>
  </dgm:ptLst>
  <dgm:cxnLst>
    <dgm:cxn modelId="{E6CD1D14-EA48-47AB-8066-5927E9495A9B}" srcId="{74018B88-0235-4AD9-84C2-D0C7C0B6529B}" destId="{19C83C09-58D8-42FB-B912-F6E85D8B3F32}" srcOrd="1" destOrd="0" parTransId="{250671A7-46CE-4D71-9CB1-276BDC83449E}" sibTransId="{178FE55E-2F7A-4620-B321-03E8983DDC5D}"/>
    <dgm:cxn modelId="{933BAC2F-C7C1-4821-8B54-38FC76A928A7}" srcId="{B6E92737-532B-4CED-AB53-F2917EEBB8D3}" destId="{74018B88-0235-4AD9-84C2-D0C7C0B6529B}" srcOrd="0" destOrd="0" parTransId="{ADE44FA9-E4CA-4FC1-BAAE-75763BD04DF3}" sibTransId="{78924703-455C-42C7-9B00-1AE9C94AAA19}"/>
    <dgm:cxn modelId="{2D10EF12-745E-4AAC-92B8-99DA18E0F6B5}" type="presOf" srcId="{B6E92737-532B-4CED-AB53-F2917EEBB8D3}" destId="{BBC72140-E735-4CBC-93C9-DD740AF3443F}" srcOrd="0" destOrd="0" presId="urn:microsoft.com/office/officeart/2005/8/layout/vList5"/>
    <dgm:cxn modelId="{41B9260F-916E-4B54-8550-F00B9B6B5534}" srcId="{74018B88-0235-4AD9-84C2-D0C7C0B6529B}" destId="{448BD675-8830-4946-81D1-D5733BBA4E5F}" srcOrd="0" destOrd="0" parTransId="{25E39EF2-BAAA-443D-B331-B8ED1B8993E0}" sibTransId="{EF8A7D5E-F223-44B7-B759-E0FD3D6741BC}"/>
    <dgm:cxn modelId="{ED2B7677-BEB0-4130-8A7B-FE227E733B8F}" srcId="{74018B88-0235-4AD9-84C2-D0C7C0B6529B}" destId="{066068C3-8598-40FA-8842-A8451B9094F3}" srcOrd="2" destOrd="0" parTransId="{51CC6478-87C7-46C6-8460-2C55930269AF}" sibTransId="{448C66AC-4E6B-4156-B79A-0743AF316456}"/>
    <dgm:cxn modelId="{48437B03-1F1D-4F0E-8992-F09367539027}" type="presOf" srcId="{066068C3-8598-40FA-8842-A8451B9094F3}" destId="{E2EFFE7A-23B9-4274-837C-988B3447767D}" srcOrd="0" destOrd="2" presId="urn:microsoft.com/office/officeart/2005/8/layout/vList5"/>
    <dgm:cxn modelId="{6EE3F0B3-D8B9-45A9-B651-DEB159C0199D}" type="presOf" srcId="{74018B88-0235-4AD9-84C2-D0C7C0B6529B}" destId="{89D6BC8E-33A9-43C2-AD1D-8A03FD5EAD0F}" srcOrd="0" destOrd="0" presId="urn:microsoft.com/office/officeart/2005/8/layout/vList5"/>
    <dgm:cxn modelId="{F43F8148-5721-4E33-A209-53CEB750EC23}" type="presOf" srcId="{448BD675-8830-4946-81D1-D5733BBA4E5F}" destId="{E2EFFE7A-23B9-4274-837C-988B3447767D}" srcOrd="0" destOrd="0" presId="urn:microsoft.com/office/officeart/2005/8/layout/vList5"/>
    <dgm:cxn modelId="{20AB10B3-1BDA-4A42-B927-B80EDCA73C43}" type="presOf" srcId="{19C83C09-58D8-42FB-B912-F6E85D8B3F32}" destId="{E2EFFE7A-23B9-4274-837C-988B3447767D}" srcOrd="0" destOrd="1"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2400" b="1" dirty="0">
              <a:solidFill>
                <a:schemeClr val="tx1"/>
              </a:solidFill>
              <a:effectLst>
                <a:outerShdw blurRad="38100" dist="38100" dir="2700000" algn="tl">
                  <a:srgbClr val="000000">
                    <a:alpha val="43137"/>
                  </a:srgbClr>
                </a:outerShdw>
              </a:effectLst>
            </a:rPr>
            <a:t>Oblasti vyžadujúce zlepšenie </a:t>
          </a:r>
          <a:endParaRPr lang="sk-SK" sz="24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pPr algn="l"/>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19C83C09-58D8-42FB-B912-F6E85D8B3F32}">
      <dgm:prSet custT="1"/>
      <dgm:spPr/>
      <dgm:t>
        <a:bodyPr/>
        <a:lstStyle/>
        <a:p>
          <a:pPr algn="l"/>
          <a:endParaRPr lang="sk-SK" sz="1600" dirty="0"/>
        </a:p>
      </dgm:t>
    </dgm:pt>
    <dgm:pt modelId="{250671A7-46CE-4D71-9CB1-276BDC83449E}" type="parTrans" cxnId="{E6CD1D14-EA48-47AB-8066-5927E9495A9B}">
      <dgm:prSet/>
      <dgm:spPr/>
      <dgm:t>
        <a:bodyPr/>
        <a:lstStyle/>
        <a:p>
          <a:endParaRPr lang="sk-SK"/>
        </a:p>
      </dgm:t>
    </dgm:pt>
    <dgm:pt modelId="{178FE55E-2F7A-4620-B321-03E8983DDC5D}" type="sibTrans" cxnId="{E6CD1D14-EA48-47AB-8066-5927E9495A9B}">
      <dgm:prSet/>
      <dgm:spPr/>
      <dgm:t>
        <a:bodyPr/>
        <a:lstStyle/>
        <a:p>
          <a:endParaRPr lang="sk-SK"/>
        </a:p>
      </dgm:t>
    </dgm:pt>
    <dgm:pt modelId="{AD0C7081-DB79-4ADF-899D-C134089469CF}">
      <dgm:prSet custT="1"/>
      <dgm:spPr/>
      <dgm:t>
        <a:bodyPr/>
        <a:lstStyle/>
        <a:p>
          <a:pPr algn="just"/>
          <a:r>
            <a:rPr lang="sk-SK" sz="2400" dirty="0"/>
            <a:t>rozvíjanie kompetencie  k </a:t>
          </a:r>
          <a:r>
            <a:rPr lang="sk-SK" sz="2400" b="1" dirty="0"/>
            <a:t>celoživotnému učeniu sa žiaka </a:t>
          </a:r>
          <a:r>
            <a:rPr lang="sk-SK" sz="2400" dirty="0"/>
            <a:t>pomocou stratégií podporujúcich ich aktívne činnostné učenie sa a kritické myslenie vedením k:</a:t>
          </a:r>
        </a:p>
      </dgm:t>
    </dgm:pt>
    <dgm:pt modelId="{E82407F5-10B4-458C-9E9D-419259BC7ED9}" type="parTrans" cxnId="{91C13B18-392C-4ED7-AB80-A58C8C0BFA1A}">
      <dgm:prSet/>
      <dgm:spPr/>
      <dgm:t>
        <a:bodyPr/>
        <a:lstStyle/>
        <a:p>
          <a:endParaRPr lang="sk-SK"/>
        </a:p>
      </dgm:t>
    </dgm:pt>
    <dgm:pt modelId="{D8531886-AE40-4111-A653-37AAE2D1A247}" type="sibTrans" cxnId="{91C13B18-392C-4ED7-AB80-A58C8C0BFA1A}">
      <dgm:prSet/>
      <dgm:spPr/>
      <dgm:t>
        <a:bodyPr/>
        <a:lstStyle/>
        <a:p>
          <a:endParaRPr lang="sk-SK"/>
        </a:p>
      </dgm:t>
    </dgm:pt>
    <dgm:pt modelId="{3F3B01D8-BC56-40C7-8845-C6BFF2A8A01B}">
      <dgm:prSet custT="1"/>
      <dgm:spPr/>
      <dgm:t>
        <a:bodyPr/>
        <a:lstStyle/>
        <a:p>
          <a:pPr algn="just"/>
          <a:r>
            <a:rPr lang="sk-SK" sz="2400" dirty="0"/>
            <a:t>efektívnemu využívaniu </a:t>
          </a:r>
          <a:r>
            <a:rPr lang="sk-SK" sz="2400" b="1" dirty="0"/>
            <a:t>chyby</a:t>
          </a:r>
          <a:r>
            <a:rPr lang="sk-SK" sz="2400" dirty="0"/>
            <a:t> ako prostriedku na zlepšenie výkonu žiakov, </a:t>
          </a:r>
        </a:p>
      </dgm:t>
    </dgm:pt>
    <dgm:pt modelId="{E4AD9ABF-1343-46B4-80BF-D83630DD0D3B}" type="parTrans" cxnId="{C48F356C-C2CB-442D-8740-3F44CBDACEBE}">
      <dgm:prSet/>
      <dgm:spPr/>
      <dgm:t>
        <a:bodyPr/>
        <a:lstStyle/>
        <a:p>
          <a:endParaRPr lang="sk-SK"/>
        </a:p>
      </dgm:t>
    </dgm:pt>
    <dgm:pt modelId="{2297D424-44DE-45E1-9A1B-7AB2F38CF3CB}" type="sibTrans" cxnId="{C48F356C-C2CB-442D-8740-3F44CBDACEBE}">
      <dgm:prSet/>
      <dgm:spPr/>
      <dgm:t>
        <a:bodyPr/>
        <a:lstStyle/>
        <a:p>
          <a:endParaRPr lang="sk-SK"/>
        </a:p>
      </dgm:t>
    </dgm:pt>
    <dgm:pt modelId="{812CB3A5-0C95-43F3-8DA8-66D0569B09DF}">
      <dgm:prSet custT="1"/>
      <dgm:spPr/>
      <dgm:t>
        <a:bodyPr/>
        <a:lstStyle/>
        <a:p>
          <a:pPr algn="just"/>
          <a:r>
            <a:rPr lang="sk-SK" sz="2400" b="1" dirty="0"/>
            <a:t>sebahodnoteniu</a:t>
          </a:r>
          <a:r>
            <a:rPr lang="sk-SK" sz="2400" dirty="0"/>
            <a:t> žiaka smerom k jeho výkonu – úspech/neúspech, možnosť/spôsob zlepšenia sa,</a:t>
          </a:r>
        </a:p>
      </dgm:t>
    </dgm:pt>
    <dgm:pt modelId="{777103DF-CBFE-4597-8C5C-FC6E3C728962}" type="parTrans" cxnId="{4DFE52A4-9DF7-4C4A-8A40-CEA9D80D238A}">
      <dgm:prSet/>
      <dgm:spPr/>
      <dgm:t>
        <a:bodyPr/>
        <a:lstStyle/>
        <a:p>
          <a:endParaRPr lang="sk-SK"/>
        </a:p>
      </dgm:t>
    </dgm:pt>
    <dgm:pt modelId="{E53AD05E-548B-4759-81BC-635251F9EDF6}" type="sibTrans" cxnId="{4DFE52A4-9DF7-4C4A-8A40-CEA9D80D238A}">
      <dgm:prSet/>
      <dgm:spPr/>
      <dgm:t>
        <a:bodyPr/>
        <a:lstStyle/>
        <a:p>
          <a:endParaRPr lang="sk-SK"/>
        </a:p>
      </dgm:t>
    </dgm:pt>
    <dgm:pt modelId="{E6056983-78FD-43C0-86CF-07AC702DFC95}">
      <dgm:prSet custT="1"/>
      <dgm:spPr/>
      <dgm:t>
        <a:bodyPr/>
        <a:lstStyle/>
        <a:p>
          <a:pPr algn="just"/>
          <a:r>
            <a:rPr lang="sk-SK" sz="2400" dirty="0"/>
            <a:t>rozvíjaniu </a:t>
          </a:r>
          <a:r>
            <a:rPr lang="sk-SK" sz="2400" b="1" dirty="0"/>
            <a:t>schopnosti regulovať postupy </a:t>
          </a:r>
          <a:r>
            <a:rPr lang="sk-SK" sz="2400" dirty="0"/>
            <a:t>v učení sa žiaka  podľa hodnotenia jeho výkonu (reakcia na </a:t>
          </a:r>
          <a:r>
            <a:rPr lang="sk-SK" sz="2400" dirty="0" err="1"/>
            <a:t>formatívne</a:t>
          </a:r>
          <a:r>
            <a:rPr lang="sk-SK" sz="2400" dirty="0"/>
            <a:t> hodnotenie učiteľa),</a:t>
          </a:r>
        </a:p>
      </dgm:t>
    </dgm:pt>
    <dgm:pt modelId="{449F15E9-82D4-470D-9CC3-ABBD878B04CC}" type="parTrans" cxnId="{DB8D299E-8AA4-4159-936B-F90E906EEF62}">
      <dgm:prSet/>
      <dgm:spPr/>
      <dgm:t>
        <a:bodyPr/>
        <a:lstStyle/>
        <a:p>
          <a:endParaRPr lang="sk-SK"/>
        </a:p>
      </dgm:t>
    </dgm:pt>
    <dgm:pt modelId="{AA202C68-D169-47B5-A4BD-F4588E2F578C}" type="sibTrans" cxnId="{DB8D299E-8AA4-4159-936B-F90E906EEF62}">
      <dgm:prSet/>
      <dgm:spPr/>
      <dgm:t>
        <a:bodyPr/>
        <a:lstStyle/>
        <a:p>
          <a:endParaRPr lang="sk-SK"/>
        </a:p>
      </dgm:t>
    </dgm:pt>
    <dgm:pt modelId="{E6F07B7A-50DC-490B-ACF3-36BF78C33C37}">
      <dgm:prSet custT="1"/>
      <dgm:spPr/>
      <dgm:t>
        <a:bodyPr/>
        <a:lstStyle/>
        <a:p>
          <a:pPr algn="just"/>
          <a:r>
            <a:rPr lang="sk-SK" sz="2400" b="1" dirty="0"/>
            <a:t>práci v skupine  </a:t>
          </a:r>
          <a:r>
            <a:rPr lang="sk-SK" sz="2400" b="0" dirty="0"/>
            <a:t>s</a:t>
          </a:r>
          <a:r>
            <a:rPr lang="sk-SK" sz="2400" b="1" dirty="0"/>
            <a:t> </a:t>
          </a:r>
          <a:r>
            <a:rPr lang="sk-SK" sz="2400" b="0" dirty="0"/>
            <a:t>dôrazom na jej komplexné prevedenie a rozvíjanie</a:t>
          </a:r>
          <a:r>
            <a:rPr lang="sk-SK" sz="2400" dirty="0"/>
            <a:t> zodpovednosti za vlastné učenie sa a prácu s cieľom vyriešiť úlohy na základe spoločného riešenia a upevňovať pocit spolupatričnosti medzi členmi.</a:t>
          </a:r>
        </a:p>
      </dgm:t>
    </dgm:pt>
    <dgm:pt modelId="{856C1F27-719F-44C1-9F65-B83857930F02}" type="parTrans" cxnId="{42AB04D1-7866-489E-8FDF-A65AA1E263B9}">
      <dgm:prSet/>
      <dgm:spPr/>
      <dgm:t>
        <a:bodyPr/>
        <a:lstStyle/>
        <a:p>
          <a:endParaRPr lang="sk-SK"/>
        </a:p>
      </dgm:t>
    </dgm:pt>
    <dgm:pt modelId="{353F70D8-BED7-4458-A972-DDBA0B14F3F9}" type="sibTrans" cxnId="{42AB04D1-7866-489E-8FDF-A65AA1E263B9}">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49402" custLinFactNeighborX="411">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40189" custScaleY="124046" custLinFactNeighborX="0">
        <dgm:presLayoutVars>
          <dgm:bulletEnabled val="1"/>
        </dgm:presLayoutVars>
      </dgm:prSet>
      <dgm:spPr/>
      <dgm:t>
        <a:bodyPr/>
        <a:lstStyle/>
        <a:p>
          <a:endParaRPr lang="sk-SK"/>
        </a:p>
      </dgm:t>
    </dgm:pt>
  </dgm:ptLst>
  <dgm:cxnLst>
    <dgm:cxn modelId="{335A4DFA-5B08-4653-A1DE-7CC4F7119D0B}" type="presOf" srcId="{E6056983-78FD-43C0-86CF-07AC702DFC95}" destId="{E2EFFE7A-23B9-4274-837C-988B3447767D}" srcOrd="0" destOrd="4" presId="urn:microsoft.com/office/officeart/2005/8/layout/vList5"/>
    <dgm:cxn modelId="{F43F8148-5721-4E33-A209-53CEB750EC23}" type="presOf" srcId="{448BD675-8830-4946-81D1-D5733BBA4E5F}" destId="{E2EFFE7A-23B9-4274-837C-988B3447767D}" srcOrd="0" destOrd="0" presId="urn:microsoft.com/office/officeart/2005/8/layout/vList5"/>
    <dgm:cxn modelId="{DB8D299E-8AA4-4159-936B-F90E906EEF62}" srcId="{74018B88-0235-4AD9-84C2-D0C7C0B6529B}" destId="{E6056983-78FD-43C0-86CF-07AC702DFC95}" srcOrd="4" destOrd="0" parTransId="{449F15E9-82D4-470D-9CC3-ABBD878B04CC}" sibTransId="{AA202C68-D169-47B5-A4BD-F4588E2F578C}"/>
    <dgm:cxn modelId="{ED2B7677-BEB0-4130-8A7B-FE227E733B8F}" srcId="{74018B88-0235-4AD9-84C2-D0C7C0B6529B}" destId="{066068C3-8598-40FA-8842-A8451B9094F3}" srcOrd="7" destOrd="0" parTransId="{51CC6478-87C7-46C6-8460-2C55930269AF}" sibTransId="{448C66AC-4E6B-4156-B79A-0743AF316456}"/>
    <dgm:cxn modelId="{48437B03-1F1D-4F0E-8992-F09367539027}" type="presOf" srcId="{066068C3-8598-40FA-8842-A8451B9094F3}" destId="{E2EFFE7A-23B9-4274-837C-988B3447767D}" srcOrd="0" destOrd="7"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42AB04D1-7866-489E-8FDF-A65AA1E263B9}" srcId="{74018B88-0235-4AD9-84C2-D0C7C0B6529B}" destId="{E6F07B7A-50DC-490B-ACF3-36BF78C33C37}" srcOrd="5" destOrd="0" parTransId="{856C1F27-719F-44C1-9F65-B83857930F02}" sibTransId="{353F70D8-BED7-4458-A972-DDBA0B14F3F9}"/>
    <dgm:cxn modelId="{4DFE52A4-9DF7-4C4A-8A40-CEA9D80D238A}" srcId="{74018B88-0235-4AD9-84C2-D0C7C0B6529B}" destId="{812CB3A5-0C95-43F3-8DA8-66D0569B09DF}" srcOrd="3" destOrd="0" parTransId="{777103DF-CBFE-4597-8C5C-FC6E3C728962}" sibTransId="{E53AD05E-548B-4759-81BC-635251F9EDF6}"/>
    <dgm:cxn modelId="{20AB10B3-1BDA-4A42-B927-B80EDCA73C43}" type="presOf" srcId="{19C83C09-58D8-42FB-B912-F6E85D8B3F32}" destId="{E2EFFE7A-23B9-4274-837C-988B3447767D}" srcOrd="0" destOrd="6" presId="urn:microsoft.com/office/officeart/2005/8/layout/vList5"/>
    <dgm:cxn modelId="{E6CD1D14-EA48-47AB-8066-5927E9495A9B}" srcId="{74018B88-0235-4AD9-84C2-D0C7C0B6529B}" destId="{19C83C09-58D8-42FB-B912-F6E85D8B3F32}" srcOrd="6" destOrd="0" parTransId="{250671A7-46CE-4D71-9CB1-276BDC83449E}" sibTransId="{178FE55E-2F7A-4620-B321-03E8983DDC5D}"/>
    <dgm:cxn modelId="{2D10EF12-745E-4AAC-92B8-99DA18E0F6B5}" type="presOf" srcId="{B6E92737-532B-4CED-AB53-F2917EEBB8D3}" destId="{BBC72140-E735-4CBC-93C9-DD740AF3443F}" srcOrd="0" destOrd="0" presId="urn:microsoft.com/office/officeart/2005/8/layout/vList5"/>
    <dgm:cxn modelId="{C31A4FDA-2751-4523-974E-184C329AD766}" type="presOf" srcId="{AD0C7081-DB79-4ADF-899D-C134089469CF}" destId="{E2EFFE7A-23B9-4274-837C-988B3447767D}" srcOrd="0" destOrd="1" presId="urn:microsoft.com/office/officeart/2005/8/layout/vList5"/>
    <dgm:cxn modelId="{3C78E914-9075-4944-B98B-674C5B962ED0}" type="presOf" srcId="{E6F07B7A-50DC-490B-ACF3-36BF78C33C37}" destId="{E2EFFE7A-23B9-4274-837C-988B3447767D}" srcOrd="0" destOrd="5" presId="urn:microsoft.com/office/officeart/2005/8/layout/vList5"/>
    <dgm:cxn modelId="{6EE3F0B3-D8B9-45A9-B651-DEB159C0199D}" type="presOf" srcId="{74018B88-0235-4AD9-84C2-D0C7C0B6529B}" destId="{89D6BC8E-33A9-43C2-AD1D-8A03FD5EAD0F}" srcOrd="0" destOrd="0" presId="urn:microsoft.com/office/officeart/2005/8/layout/vList5"/>
    <dgm:cxn modelId="{B9C3CCC0-8BE3-42D1-8264-51B26759800B}" type="presOf" srcId="{3F3B01D8-BC56-40C7-8845-C6BFF2A8A01B}" destId="{E2EFFE7A-23B9-4274-837C-988B3447767D}" srcOrd="0" destOrd="2" presId="urn:microsoft.com/office/officeart/2005/8/layout/vList5"/>
    <dgm:cxn modelId="{41B9260F-916E-4B54-8550-F00B9B6B5534}" srcId="{74018B88-0235-4AD9-84C2-D0C7C0B6529B}" destId="{448BD675-8830-4946-81D1-D5733BBA4E5F}" srcOrd="0" destOrd="0" parTransId="{25E39EF2-BAAA-443D-B331-B8ED1B8993E0}" sibTransId="{EF8A7D5E-F223-44B7-B759-E0FD3D6741BC}"/>
    <dgm:cxn modelId="{91C13B18-392C-4ED7-AB80-A58C8C0BFA1A}" srcId="{74018B88-0235-4AD9-84C2-D0C7C0B6529B}" destId="{AD0C7081-DB79-4ADF-899D-C134089469CF}" srcOrd="1" destOrd="0" parTransId="{E82407F5-10B4-458C-9E9D-419259BC7ED9}" sibTransId="{D8531886-AE40-4111-A653-37AAE2D1A247}"/>
    <dgm:cxn modelId="{C48F356C-C2CB-442D-8740-3F44CBDACEBE}" srcId="{74018B88-0235-4AD9-84C2-D0C7C0B6529B}" destId="{3F3B01D8-BC56-40C7-8845-C6BFF2A8A01B}" srcOrd="2" destOrd="0" parTransId="{E4AD9ABF-1343-46B4-80BF-D83630DD0D3B}" sibTransId="{2297D424-44DE-45E1-9A1B-7AB2F38CF3CB}"/>
    <dgm:cxn modelId="{E0668435-A63B-42C5-911E-9E9C26B8EA7D}" type="presOf" srcId="{812CB3A5-0C95-43F3-8DA8-66D0569B09DF}" destId="{E2EFFE7A-23B9-4274-837C-988B3447767D}" srcOrd="0" destOrd="3"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12CDE96-F69D-4036-BB8A-B344701A4086}" type="doc">
      <dgm:prSet loTypeId="urn:microsoft.com/office/officeart/2009/3/layout/StepUpProcess" loCatId="process" qsTypeId="urn:microsoft.com/office/officeart/2005/8/quickstyle/3d2" qsCatId="3D" csTypeId="urn:microsoft.com/office/officeart/2005/8/colors/accent1_2" csCatId="accent1" phldr="1"/>
      <dgm:spPr/>
      <dgm:t>
        <a:bodyPr/>
        <a:lstStyle/>
        <a:p>
          <a:endParaRPr lang="sk-SK"/>
        </a:p>
      </dgm:t>
    </dgm:pt>
    <dgm:pt modelId="{7E4109CB-598A-46A3-8897-317ABEE2574B}">
      <dgm:prSet phldrT="[Text]" custT="1"/>
      <dgm:spPr/>
      <dgm:t>
        <a:bodyPr/>
        <a:lstStyle/>
        <a:p>
          <a:r>
            <a:rPr lang="sk-SK" sz="2000" dirty="0"/>
            <a:t>vedomosť</a:t>
          </a:r>
        </a:p>
      </dgm:t>
    </dgm:pt>
    <dgm:pt modelId="{D23EC310-AC9F-40AC-9A89-BE4D23AA8DD8}" type="parTrans" cxnId="{CD4524C1-9B0C-422A-8B41-CF30953566AA}">
      <dgm:prSet/>
      <dgm:spPr/>
      <dgm:t>
        <a:bodyPr/>
        <a:lstStyle/>
        <a:p>
          <a:endParaRPr lang="sk-SK"/>
        </a:p>
      </dgm:t>
    </dgm:pt>
    <dgm:pt modelId="{A1066C66-00EF-4753-89B9-24DC795F05BE}" type="sibTrans" cxnId="{CD4524C1-9B0C-422A-8B41-CF30953566AA}">
      <dgm:prSet/>
      <dgm:spPr/>
      <dgm:t>
        <a:bodyPr/>
        <a:lstStyle/>
        <a:p>
          <a:endParaRPr lang="sk-SK"/>
        </a:p>
      </dgm:t>
    </dgm:pt>
    <dgm:pt modelId="{D8DF6E19-6A7D-438F-AC18-9586F5C6B74B}">
      <dgm:prSet phldrT="[Text]"/>
      <dgm:spPr/>
      <dgm:t>
        <a:bodyPr/>
        <a:lstStyle/>
        <a:p>
          <a:r>
            <a:rPr lang="sk-SK" dirty="0"/>
            <a:t>porozumenie</a:t>
          </a:r>
        </a:p>
      </dgm:t>
    </dgm:pt>
    <dgm:pt modelId="{88438783-665A-44FB-A2AF-80488C30E69F}" type="parTrans" cxnId="{CFDB3F56-DE1E-4F36-992D-C514C2EC8E8F}">
      <dgm:prSet/>
      <dgm:spPr/>
      <dgm:t>
        <a:bodyPr/>
        <a:lstStyle/>
        <a:p>
          <a:endParaRPr lang="sk-SK"/>
        </a:p>
      </dgm:t>
    </dgm:pt>
    <dgm:pt modelId="{D676CBE2-340C-4FE3-9C50-56A6796C3B21}" type="sibTrans" cxnId="{CFDB3F56-DE1E-4F36-992D-C514C2EC8E8F}">
      <dgm:prSet/>
      <dgm:spPr/>
      <dgm:t>
        <a:bodyPr/>
        <a:lstStyle/>
        <a:p>
          <a:endParaRPr lang="sk-SK"/>
        </a:p>
      </dgm:t>
    </dgm:pt>
    <dgm:pt modelId="{715B6D27-B71B-47E4-886C-90AC2D718D3B}">
      <dgm:prSet phldrT="[Text]"/>
      <dgm:spPr/>
      <dgm:t>
        <a:bodyPr/>
        <a:lstStyle/>
        <a:p>
          <a:r>
            <a:rPr lang="sk-SK" dirty="0"/>
            <a:t>aplikácia</a:t>
          </a:r>
        </a:p>
      </dgm:t>
    </dgm:pt>
    <dgm:pt modelId="{F68FD1B2-3E8F-4F93-AD13-74EC5E97B912}" type="parTrans" cxnId="{CE262BB6-2F88-4694-A599-BC8DDA052B99}">
      <dgm:prSet/>
      <dgm:spPr/>
      <dgm:t>
        <a:bodyPr/>
        <a:lstStyle/>
        <a:p>
          <a:endParaRPr lang="sk-SK"/>
        </a:p>
      </dgm:t>
    </dgm:pt>
    <dgm:pt modelId="{DFD44EFD-0C2A-4758-9422-EA3ABBF42D30}" type="sibTrans" cxnId="{CE262BB6-2F88-4694-A599-BC8DDA052B99}">
      <dgm:prSet/>
      <dgm:spPr/>
      <dgm:t>
        <a:bodyPr/>
        <a:lstStyle/>
        <a:p>
          <a:endParaRPr lang="sk-SK"/>
        </a:p>
      </dgm:t>
    </dgm:pt>
    <dgm:pt modelId="{7977ED5F-5EE4-467A-8F05-A910736534E4}" type="pres">
      <dgm:prSet presAssocID="{D12CDE96-F69D-4036-BB8A-B344701A4086}" presName="rootnode" presStyleCnt="0">
        <dgm:presLayoutVars>
          <dgm:chMax/>
          <dgm:chPref/>
          <dgm:dir/>
          <dgm:animLvl val="lvl"/>
        </dgm:presLayoutVars>
      </dgm:prSet>
      <dgm:spPr/>
      <dgm:t>
        <a:bodyPr/>
        <a:lstStyle/>
        <a:p>
          <a:endParaRPr lang="sk-SK"/>
        </a:p>
      </dgm:t>
    </dgm:pt>
    <dgm:pt modelId="{6F8B2B61-051B-4C0D-81AB-118737955F3D}" type="pres">
      <dgm:prSet presAssocID="{7E4109CB-598A-46A3-8897-317ABEE2574B}" presName="composite" presStyleCnt="0"/>
      <dgm:spPr/>
    </dgm:pt>
    <dgm:pt modelId="{19638EA8-32CF-4A6A-9574-727C88CFDAF7}" type="pres">
      <dgm:prSet presAssocID="{7E4109CB-598A-46A3-8897-317ABEE2574B}" presName="LShape" presStyleLbl="alignNode1" presStyleIdx="0" presStyleCnt="5"/>
      <dgm:spPr/>
    </dgm:pt>
    <dgm:pt modelId="{5F382E9B-2B1D-4966-82E6-B03CB470B179}" type="pres">
      <dgm:prSet presAssocID="{7E4109CB-598A-46A3-8897-317ABEE2574B}" presName="ParentText" presStyleLbl="revTx" presStyleIdx="0" presStyleCnt="3">
        <dgm:presLayoutVars>
          <dgm:chMax val="0"/>
          <dgm:chPref val="0"/>
          <dgm:bulletEnabled val="1"/>
        </dgm:presLayoutVars>
      </dgm:prSet>
      <dgm:spPr/>
      <dgm:t>
        <a:bodyPr/>
        <a:lstStyle/>
        <a:p>
          <a:endParaRPr lang="sk-SK"/>
        </a:p>
      </dgm:t>
    </dgm:pt>
    <dgm:pt modelId="{BD9F89B3-D5F0-46B9-B9E5-D3C4C97EFADB}" type="pres">
      <dgm:prSet presAssocID="{7E4109CB-598A-46A3-8897-317ABEE2574B}" presName="Triangle" presStyleLbl="alignNode1" presStyleIdx="1" presStyleCnt="5"/>
      <dgm:spPr/>
    </dgm:pt>
    <dgm:pt modelId="{5E8909F2-2362-4120-A977-6B20A5F1236E}" type="pres">
      <dgm:prSet presAssocID="{A1066C66-00EF-4753-89B9-24DC795F05BE}" presName="sibTrans" presStyleCnt="0"/>
      <dgm:spPr/>
    </dgm:pt>
    <dgm:pt modelId="{1266F91D-5E25-4539-A679-4BC5ECD114FA}" type="pres">
      <dgm:prSet presAssocID="{A1066C66-00EF-4753-89B9-24DC795F05BE}" presName="space" presStyleCnt="0"/>
      <dgm:spPr/>
    </dgm:pt>
    <dgm:pt modelId="{D1218274-170C-4A24-867F-42CD8786C446}" type="pres">
      <dgm:prSet presAssocID="{D8DF6E19-6A7D-438F-AC18-9586F5C6B74B}" presName="composite" presStyleCnt="0"/>
      <dgm:spPr/>
    </dgm:pt>
    <dgm:pt modelId="{77235316-2ECF-482D-9689-B9692977716D}" type="pres">
      <dgm:prSet presAssocID="{D8DF6E19-6A7D-438F-AC18-9586F5C6B74B}" presName="LShape" presStyleLbl="alignNode1" presStyleIdx="2" presStyleCnt="5"/>
      <dgm:spPr/>
    </dgm:pt>
    <dgm:pt modelId="{8C12D61E-4072-4655-B973-1F5EF16C94D8}" type="pres">
      <dgm:prSet presAssocID="{D8DF6E19-6A7D-438F-AC18-9586F5C6B74B}" presName="ParentText" presStyleLbl="revTx" presStyleIdx="1" presStyleCnt="3">
        <dgm:presLayoutVars>
          <dgm:chMax val="0"/>
          <dgm:chPref val="0"/>
          <dgm:bulletEnabled val="1"/>
        </dgm:presLayoutVars>
      </dgm:prSet>
      <dgm:spPr/>
      <dgm:t>
        <a:bodyPr/>
        <a:lstStyle/>
        <a:p>
          <a:endParaRPr lang="sk-SK"/>
        </a:p>
      </dgm:t>
    </dgm:pt>
    <dgm:pt modelId="{1F3B3545-2DB8-435B-9277-FCA86461ED87}" type="pres">
      <dgm:prSet presAssocID="{D8DF6E19-6A7D-438F-AC18-9586F5C6B74B}" presName="Triangle" presStyleLbl="alignNode1" presStyleIdx="3" presStyleCnt="5"/>
      <dgm:spPr/>
    </dgm:pt>
    <dgm:pt modelId="{FA92C24C-C765-467C-97F0-F3B03B269D12}" type="pres">
      <dgm:prSet presAssocID="{D676CBE2-340C-4FE3-9C50-56A6796C3B21}" presName="sibTrans" presStyleCnt="0"/>
      <dgm:spPr/>
    </dgm:pt>
    <dgm:pt modelId="{B2922162-344C-4351-B7A2-F7C0D0E11537}" type="pres">
      <dgm:prSet presAssocID="{D676CBE2-340C-4FE3-9C50-56A6796C3B21}" presName="space" presStyleCnt="0"/>
      <dgm:spPr/>
    </dgm:pt>
    <dgm:pt modelId="{F6BBDF63-E230-4CC8-94E6-698E66A457BC}" type="pres">
      <dgm:prSet presAssocID="{715B6D27-B71B-47E4-886C-90AC2D718D3B}" presName="composite" presStyleCnt="0"/>
      <dgm:spPr/>
    </dgm:pt>
    <dgm:pt modelId="{2F3ED108-A75A-4394-B73F-A865F421A157}" type="pres">
      <dgm:prSet presAssocID="{715B6D27-B71B-47E4-886C-90AC2D718D3B}" presName="LShape" presStyleLbl="alignNode1" presStyleIdx="4" presStyleCnt="5"/>
      <dgm:spPr/>
    </dgm:pt>
    <dgm:pt modelId="{1A3B5A37-C73D-4779-A240-1DFFB075C6E1}" type="pres">
      <dgm:prSet presAssocID="{715B6D27-B71B-47E4-886C-90AC2D718D3B}" presName="ParentText" presStyleLbl="revTx" presStyleIdx="2" presStyleCnt="3">
        <dgm:presLayoutVars>
          <dgm:chMax val="0"/>
          <dgm:chPref val="0"/>
          <dgm:bulletEnabled val="1"/>
        </dgm:presLayoutVars>
      </dgm:prSet>
      <dgm:spPr/>
      <dgm:t>
        <a:bodyPr/>
        <a:lstStyle/>
        <a:p>
          <a:endParaRPr lang="sk-SK"/>
        </a:p>
      </dgm:t>
    </dgm:pt>
  </dgm:ptLst>
  <dgm:cxnLst>
    <dgm:cxn modelId="{CD4524C1-9B0C-422A-8B41-CF30953566AA}" srcId="{D12CDE96-F69D-4036-BB8A-B344701A4086}" destId="{7E4109CB-598A-46A3-8897-317ABEE2574B}" srcOrd="0" destOrd="0" parTransId="{D23EC310-AC9F-40AC-9A89-BE4D23AA8DD8}" sibTransId="{A1066C66-00EF-4753-89B9-24DC795F05BE}"/>
    <dgm:cxn modelId="{EEB7D2B3-C7E9-4007-9209-3475CD22DB87}" type="presOf" srcId="{D12CDE96-F69D-4036-BB8A-B344701A4086}" destId="{7977ED5F-5EE4-467A-8F05-A910736534E4}" srcOrd="0" destOrd="0" presId="urn:microsoft.com/office/officeart/2009/3/layout/StepUpProcess"/>
    <dgm:cxn modelId="{3E393A2F-2DB2-4A86-B907-F9416761BEFF}" type="presOf" srcId="{715B6D27-B71B-47E4-886C-90AC2D718D3B}" destId="{1A3B5A37-C73D-4779-A240-1DFFB075C6E1}" srcOrd="0" destOrd="0" presId="urn:microsoft.com/office/officeart/2009/3/layout/StepUpProcess"/>
    <dgm:cxn modelId="{36E62A4E-9EEE-47E2-BF61-9DFE5A18F1D6}" type="presOf" srcId="{7E4109CB-598A-46A3-8897-317ABEE2574B}" destId="{5F382E9B-2B1D-4966-82E6-B03CB470B179}" srcOrd="0" destOrd="0" presId="urn:microsoft.com/office/officeart/2009/3/layout/StepUpProcess"/>
    <dgm:cxn modelId="{1A5CF1FA-FD55-44FB-867F-01B863195AA6}" type="presOf" srcId="{D8DF6E19-6A7D-438F-AC18-9586F5C6B74B}" destId="{8C12D61E-4072-4655-B973-1F5EF16C94D8}" srcOrd="0" destOrd="0" presId="urn:microsoft.com/office/officeart/2009/3/layout/StepUpProcess"/>
    <dgm:cxn modelId="{CE262BB6-2F88-4694-A599-BC8DDA052B99}" srcId="{D12CDE96-F69D-4036-BB8A-B344701A4086}" destId="{715B6D27-B71B-47E4-886C-90AC2D718D3B}" srcOrd="2" destOrd="0" parTransId="{F68FD1B2-3E8F-4F93-AD13-74EC5E97B912}" sibTransId="{DFD44EFD-0C2A-4758-9422-EA3ABBF42D30}"/>
    <dgm:cxn modelId="{CFDB3F56-DE1E-4F36-992D-C514C2EC8E8F}" srcId="{D12CDE96-F69D-4036-BB8A-B344701A4086}" destId="{D8DF6E19-6A7D-438F-AC18-9586F5C6B74B}" srcOrd="1" destOrd="0" parTransId="{88438783-665A-44FB-A2AF-80488C30E69F}" sibTransId="{D676CBE2-340C-4FE3-9C50-56A6796C3B21}"/>
    <dgm:cxn modelId="{CBAA6325-B9EF-4943-A90C-48F07F8EB64D}" type="presParOf" srcId="{7977ED5F-5EE4-467A-8F05-A910736534E4}" destId="{6F8B2B61-051B-4C0D-81AB-118737955F3D}" srcOrd="0" destOrd="0" presId="urn:microsoft.com/office/officeart/2009/3/layout/StepUpProcess"/>
    <dgm:cxn modelId="{B422DF1F-3AEB-4997-83C1-EFC057B9EBFD}" type="presParOf" srcId="{6F8B2B61-051B-4C0D-81AB-118737955F3D}" destId="{19638EA8-32CF-4A6A-9574-727C88CFDAF7}" srcOrd="0" destOrd="0" presId="urn:microsoft.com/office/officeart/2009/3/layout/StepUpProcess"/>
    <dgm:cxn modelId="{6CCCBE4D-C96D-4481-8F8F-5DF71775C1F5}" type="presParOf" srcId="{6F8B2B61-051B-4C0D-81AB-118737955F3D}" destId="{5F382E9B-2B1D-4966-82E6-B03CB470B179}" srcOrd="1" destOrd="0" presId="urn:microsoft.com/office/officeart/2009/3/layout/StepUpProcess"/>
    <dgm:cxn modelId="{91295B45-9817-41B5-8B3B-671A02F8C179}" type="presParOf" srcId="{6F8B2B61-051B-4C0D-81AB-118737955F3D}" destId="{BD9F89B3-D5F0-46B9-B9E5-D3C4C97EFADB}" srcOrd="2" destOrd="0" presId="urn:microsoft.com/office/officeart/2009/3/layout/StepUpProcess"/>
    <dgm:cxn modelId="{A23F93D8-1B21-4BB0-B4A5-F318A82A68FA}" type="presParOf" srcId="{7977ED5F-5EE4-467A-8F05-A910736534E4}" destId="{5E8909F2-2362-4120-A977-6B20A5F1236E}" srcOrd="1" destOrd="0" presId="urn:microsoft.com/office/officeart/2009/3/layout/StepUpProcess"/>
    <dgm:cxn modelId="{A7632316-3A69-496F-8ED0-BFA071164CAD}" type="presParOf" srcId="{5E8909F2-2362-4120-A977-6B20A5F1236E}" destId="{1266F91D-5E25-4539-A679-4BC5ECD114FA}" srcOrd="0" destOrd="0" presId="urn:microsoft.com/office/officeart/2009/3/layout/StepUpProcess"/>
    <dgm:cxn modelId="{9DCF5911-EB84-4DDA-897E-F16FFBC85F11}" type="presParOf" srcId="{7977ED5F-5EE4-467A-8F05-A910736534E4}" destId="{D1218274-170C-4A24-867F-42CD8786C446}" srcOrd="2" destOrd="0" presId="urn:microsoft.com/office/officeart/2009/3/layout/StepUpProcess"/>
    <dgm:cxn modelId="{D8802C46-FC70-4F15-892F-C7E84DCDAECD}" type="presParOf" srcId="{D1218274-170C-4A24-867F-42CD8786C446}" destId="{77235316-2ECF-482D-9689-B9692977716D}" srcOrd="0" destOrd="0" presId="urn:microsoft.com/office/officeart/2009/3/layout/StepUpProcess"/>
    <dgm:cxn modelId="{26A6AB5C-FC77-46C7-B353-6D49A9C6FB47}" type="presParOf" srcId="{D1218274-170C-4A24-867F-42CD8786C446}" destId="{8C12D61E-4072-4655-B973-1F5EF16C94D8}" srcOrd="1" destOrd="0" presId="urn:microsoft.com/office/officeart/2009/3/layout/StepUpProcess"/>
    <dgm:cxn modelId="{5D353D3D-E034-42FE-97E8-74DC5F69C489}" type="presParOf" srcId="{D1218274-170C-4A24-867F-42CD8786C446}" destId="{1F3B3545-2DB8-435B-9277-FCA86461ED87}" srcOrd="2" destOrd="0" presId="urn:microsoft.com/office/officeart/2009/3/layout/StepUpProcess"/>
    <dgm:cxn modelId="{0A81FFA8-0E23-43E0-A475-2EA894352D95}" type="presParOf" srcId="{7977ED5F-5EE4-467A-8F05-A910736534E4}" destId="{FA92C24C-C765-467C-97F0-F3B03B269D12}" srcOrd="3" destOrd="0" presId="urn:microsoft.com/office/officeart/2009/3/layout/StepUpProcess"/>
    <dgm:cxn modelId="{ED102BC5-0E6F-4621-BBBF-1FB0519AE0C4}" type="presParOf" srcId="{FA92C24C-C765-467C-97F0-F3B03B269D12}" destId="{B2922162-344C-4351-B7A2-F7C0D0E11537}" srcOrd="0" destOrd="0" presId="urn:microsoft.com/office/officeart/2009/3/layout/StepUpProcess"/>
    <dgm:cxn modelId="{E9F73C31-CD50-4730-8158-0089A20BD5B2}" type="presParOf" srcId="{7977ED5F-5EE4-467A-8F05-A910736534E4}" destId="{F6BBDF63-E230-4CC8-94E6-698E66A457BC}" srcOrd="4" destOrd="0" presId="urn:microsoft.com/office/officeart/2009/3/layout/StepUpProcess"/>
    <dgm:cxn modelId="{7635876F-A251-48D8-8E23-2FAB69A92CDE}" type="presParOf" srcId="{F6BBDF63-E230-4CC8-94E6-698E66A457BC}" destId="{2F3ED108-A75A-4394-B73F-A865F421A157}" srcOrd="0" destOrd="0" presId="urn:microsoft.com/office/officeart/2009/3/layout/StepUpProcess"/>
    <dgm:cxn modelId="{3B1F91E2-4087-4A61-A642-7C6A756B77AB}" type="presParOf" srcId="{F6BBDF63-E230-4CC8-94E6-698E66A457BC}" destId="{1A3B5A37-C73D-4779-A240-1DFFB075C6E1}"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12CDE96-F69D-4036-BB8A-B344701A4086}" type="doc">
      <dgm:prSet loTypeId="urn:microsoft.com/office/officeart/2009/3/layout/StepUpProcess" loCatId="process" qsTypeId="urn:microsoft.com/office/officeart/2005/8/quickstyle/3d2" qsCatId="3D" csTypeId="urn:microsoft.com/office/officeart/2005/8/colors/accent1_2" csCatId="accent1" phldr="1"/>
      <dgm:spPr/>
      <dgm:t>
        <a:bodyPr/>
        <a:lstStyle/>
        <a:p>
          <a:endParaRPr lang="sk-SK"/>
        </a:p>
      </dgm:t>
    </dgm:pt>
    <dgm:pt modelId="{7E4109CB-598A-46A3-8897-317ABEE2574B}">
      <dgm:prSet phldrT="[Text]" custT="1"/>
      <dgm:spPr/>
      <dgm:t>
        <a:bodyPr/>
        <a:lstStyle/>
        <a:p>
          <a:r>
            <a:rPr lang="sk-SK" sz="2000" dirty="0"/>
            <a:t>analýza</a:t>
          </a:r>
        </a:p>
      </dgm:t>
    </dgm:pt>
    <dgm:pt modelId="{D23EC310-AC9F-40AC-9A89-BE4D23AA8DD8}" type="parTrans" cxnId="{CD4524C1-9B0C-422A-8B41-CF30953566AA}">
      <dgm:prSet/>
      <dgm:spPr/>
      <dgm:t>
        <a:bodyPr/>
        <a:lstStyle/>
        <a:p>
          <a:endParaRPr lang="sk-SK"/>
        </a:p>
      </dgm:t>
    </dgm:pt>
    <dgm:pt modelId="{A1066C66-00EF-4753-89B9-24DC795F05BE}" type="sibTrans" cxnId="{CD4524C1-9B0C-422A-8B41-CF30953566AA}">
      <dgm:prSet/>
      <dgm:spPr/>
      <dgm:t>
        <a:bodyPr/>
        <a:lstStyle/>
        <a:p>
          <a:endParaRPr lang="sk-SK"/>
        </a:p>
      </dgm:t>
    </dgm:pt>
    <dgm:pt modelId="{D8DF6E19-6A7D-438F-AC18-9586F5C6B74B}">
      <dgm:prSet phldrT="[Text]" custT="1"/>
      <dgm:spPr/>
      <dgm:t>
        <a:bodyPr/>
        <a:lstStyle/>
        <a:p>
          <a:r>
            <a:rPr lang="sk-SK" sz="2000" dirty="0"/>
            <a:t>syntéza</a:t>
          </a:r>
        </a:p>
      </dgm:t>
    </dgm:pt>
    <dgm:pt modelId="{88438783-665A-44FB-A2AF-80488C30E69F}" type="parTrans" cxnId="{CFDB3F56-DE1E-4F36-992D-C514C2EC8E8F}">
      <dgm:prSet/>
      <dgm:spPr/>
      <dgm:t>
        <a:bodyPr/>
        <a:lstStyle/>
        <a:p>
          <a:endParaRPr lang="sk-SK"/>
        </a:p>
      </dgm:t>
    </dgm:pt>
    <dgm:pt modelId="{D676CBE2-340C-4FE3-9C50-56A6796C3B21}" type="sibTrans" cxnId="{CFDB3F56-DE1E-4F36-992D-C514C2EC8E8F}">
      <dgm:prSet/>
      <dgm:spPr/>
      <dgm:t>
        <a:bodyPr/>
        <a:lstStyle/>
        <a:p>
          <a:endParaRPr lang="sk-SK"/>
        </a:p>
      </dgm:t>
    </dgm:pt>
    <dgm:pt modelId="{715B6D27-B71B-47E4-886C-90AC2D718D3B}">
      <dgm:prSet phldrT="[Text]" custT="1"/>
      <dgm:spPr/>
      <dgm:t>
        <a:bodyPr/>
        <a:lstStyle/>
        <a:p>
          <a:r>
            <a:rPr lang="sk-SK" sz="2000" dirty="0">
              <a:solidFill>
                <a:srgbClr val="FF0000"/>
              </a:solidFill>
            </a:rPr>
            <a:t>Hodnotenie</a:t>
          </a:r>
        </a:p>
      </dgm:t>
    </dgm:pt>
    <dgm:pt modelId="{F68FD1B2-3E8F-4F93-AD13-74EC5E97B912}" type="parTrans" cxnId="{CE262BB6-2F88-4694-A599-BC8DDA052B99}">
      <dgm:prSet/>
      <dgm:spPr/>
      <dgm:t>
        <a:bodyPr/>
        <a:lstStyle/>
        <a:p>
          <a:endParaRPr lang="sk-SK"/>
        </a:p>
      </dgm:t>
    </dgm:pt>
    <dgm:pt modelId="{DFD44EFD-0C2A-4758-9422-EA3ABBF42D30}" type="sibTrans" cxnId="{CE262BB6-2F88-4694-A599-BC8DDA052B99}">
      <dgm:prSet/>
      <dgm:spPr/>
      <dgm:t>
        <a:bodyPr/>
        <a:lstStyle/>
        <a:p>
          <a:endParaRPr lang="sk-SK"/>
        </a:p>
      </dgm:t>
    </dgm:pt>
    <dgm:pt modelId="{7977ED5F-5EE4-467A-8F05-A910736534E4}" type="pres">
      <dgm:prSet presAssocID="{D12CDE96-F69D-4036-BB8A-B344701A4086}" presName="rootnode" presStyleCnt="0">
        <dgm:presLayoutVars>
          <dgm:chMax/>
          <dgm:chPref/>
          <dgm:dir/>
          <dgm:animLvl val="lvl"/>
        </dgm:presLayoutVars>
      </dgm:prSet>
      <dgm:spPr/>
      <dgm:t>
        <a:bodyPr/>
        <a:lstStyle/>
        <a:p>
          <a:endParaRPr lang="sk-SK"/>
        </a:p>
      </dgm:t>
    </dgm:pt>
    <dgm:pt modelId="{6F8B2B61-051B-4C0D-81AB-118737955F3D}" type="pres">
      <dgm:prSet presAssocID="{7E4109CB-598A-46A3-8897-317ABEE2574B}" presName="composite" presStyleCnt="0"/>
      <dgm:spPr/>
    </dgm:pt>
    <dgm:pt modelId="{19638EA8-32CF-4A6A-9574-727C88CFDAF7}" type="pres">
      <dgm:prSet presAssocID="{7E4109CB-598A-46A3-8897-317ABEE2574B}" presName="LShape" presStyleLbl="alignNode1" presStyleIdx="0" presStyleCnt="5"/>
      <dgm:spPr/>
    </dgm:pt>
    <dgm:pt modelId="{5F382E9B-2B1D-4966-82E6-B03CB470B179}" type="pres">
      <dgm:prSet presAssocID="{7E4109CB-598A-46A3-8897-317ABEE2574B}" presName="ParentText" presStyleLbl="revTx" presStyleIdx="0" presStyleCnt="3">
        <dgm:presLayoutVars>
          <dgm:chMax val="0"/>
          <dgm:chPref val="0"/>
          <dgm:bulletEnabled val="1"/>
        </dgm:presLayoutVars>
      </dgm:prSet>
      <dgm:spPr/>
      <dgm:t>
        <a:bodyPr/>
        <a:lstStyle/>
        <a:p>
          <a:endParaRPr lang="sk-SK"/>
        </a:p>
      </dgm:t>
    </dgm:pt>
    <dgm:pt modelId="{BD9F89B3-D5F0-46B9-B9E5-D3C4C97EFADB}" type="pres">
      <dgm:prSet presAssocID="{7E4109CB-598A-46A3-8897-317ABEE2574B}" presName="Triangle" presStyleLbl="alignNode1" presStyleIdx="1" presStyleCnt="5"/>
      <dgm:spPr/>
    </dgm:pt>
    <dgm:pt modelId="{5E8909F2-2362-4120-A977-6B20A5F1236E}" type="pres">
      <dgm:prSet presAssocID="{A1066C66-00EF-4753-89B9-24DC795F05BE}" presName="sibTrans" presStyleCnt="0"/>
      <dgm:spPr/>
    </dgm:pt>
    <dgm:pt modelId="{1266F91D-5E25-4539-A679-4BC5ECD114FA}" type="pres">
      <dgm:prSet presAssocID="{A1066C66-00EF-4753-89B9-24DC795F05BE}" presName="space" presStyleCnt="0"/>
      <dgm:spPr/>
    </dgm:pt>
    <dgm:pt modelId="{D1218274-170C-4A24-867F-42CD8786C446}" type="pres">
      <dgm:prSet presAssocID="{D8DF6E19-6A7D-438F-AC18-9586F5C6B74B}" presName="composite" presStyleCnt="0"/>
      <dgm:spPr/>
    </dgm:pt>
    <dgm:pt modelId="{77235316-2ECF-482D-9689-B9692977716D}" type="pres">
      <dgm:prSet presAssocID="{D8DF6E19-6A7D-438F-AC18-9586F5C6B74B}" presName="LShape" presStyleLbl="alignNode1" presStyleIdx="2" presStyleCnt="5"/>
      <dgm:spPr/>
    </dgm:pt>
    <dgm:pt modelId="{8C12D61E-4072-4655-B973-1F5EF16C94D8}" type="pres">
      <dgm:prSet presAssocID="{D8DF6E19-6A7D-438F-AC18-9586F5C6B74B}" presName="ParentText" presStyleLbl="revTx" presStyleIdx="1" presStyleCnt="3">
        <dgm:presLayoutVars>
          <dgm:chMax val="0"/>
          <dgm:chPref val="0"/>
          <dgm:bulletEnabled val="1"/>
        </dgm:presLayoutVars>
      </dgm:prSet>
      <dgm:spPr/>
      <dgm:t>
        <a:bodyPr/>
        <a:lstStyle/>
        <a:p>
          <a:endParaRPr lang="sk-SK"/>
        </a:p>
      </dgm:t>
    </dgm:pt>
    <dgm:pt modelId="{1F3B3545-2DB8-435B-9277-FCA86461ED87}" type="pres">
      <dgm:prSet presAssocID="{D8DF6E19-6A7D-438F-AC18-9586F5C6B74B}" presName="Triangle" presStyleLbl="alignNode1" presStyleIdx="3" presStyleCnt="5"/>
      <dgm:spPr/>
    </dgm:pt>
    <dgm:pt modelId="{FA92C24C-C765-467C-97F0-F3B03B269D12}" type="pres">
      <dgm:prSet presAssocID="{D676CBE2-340C-4FE3-9C50-56A6796C3B21}" presName="sibTrans" presStyleCnt="0"/>
      <dgm:spPr/>
    </dgm:pt>
    <dgm:pt modelId="{B2922162-344C-4351-B7A2-F7C0D0E11537}" type="pres">
      <dgm:prSet presAssocID="{D676CBE2-340C-4FE3-9C50-56A6796C3B21}" presName="space" presStyleCnt="0"/>
      <dgm:spPr/>
    </dgm:pt>
    <dgm:pt modelId="{F6BBDF63-E230-4CC8-94E6-698E66A457BC}" type="pres">
      <dgm:prSet presAssocID="{715B6D27-B71B-47E4-886C-90AC2D718D3B}" presName="composite" presStyleCnt="0"/>
      <dgm:spPr/>
    </dgm:pt>
    <dgm:pt modelId="{2F3ED108-A75A-4394-B73F-A865F421A157}" type="pres">
      <dgm:prSet presAssocID="{715B6D27-B71B-47E4-886C-90AC2D718D3B}" presName="LShape" presStyleLbl="alignNode1" presStyleIdx="4" presStyleCnt="5"/>
      <dgm:spPr/>
    </dgm:pt>
    <dgm:pt modelId="{1A3B5A37-C73D-4779-A240-1DFFB075C6E1}" type="pres">
      <dgm:prSet presAssocID="{715B6D27-B71B-47E4-886C-90AC2D718D3B}" presName="ParentText" presStyleLbl="revTx" presStyleIdx="2" presStyleCnt="3">
        <dgm:presLayoutVars>
          <dgm:chMax val="0"/>
          <dgm:chPref val="0"/>
          <dgm:bulletEnabled val="1"/>
        </dgm:presLayoutVars>
      </dgm:prSet>
      <dgm:spPr/>
      <dgm:t>
        <a:bodyPr/>
        <a:lstStyle/>
        <a:p>
          <a:endParaRPr lang="sk-SK"/>
        </a:p>
      </dgm:t>
    </dgm:pt>
  </dgm:ptLst>
  <dgm:cxnLst>
    <dgm:cxn modelId="{CD4524C1-9B0C-422A-8B41-CF30953566AA}" srcId="{D12CDE96-F69D-4036-BB8A-B344701A4086}" destId="{7E4109CB-598A-46A3-8897-317ABEE2574B}" srcOrd="0" destOrd="0" parTransId="{D23EC310-AC9F-40AC-9A89-BE4D23AA8DD8}" sibTransId="{A1066C66-00EF-4753-89B9-24DC795F05BE}"/>
    <dgm:cxn modelId="{EEB7D2B3-C7E9-4007-9209-3475CD22DB87}" type="presOf" srcId="{D12CDE96-F69D-4036-BB8A-B344701A4086}" destId="{7977ED5F-5EE4-467A-8F05-A910736534E4}" srcOrd="0" destOrd="0" presId="urn:microsoft.com/office/officeart/2009/3/layout/StepUpProcess"/>
    <dgm:cxn modelId="{3E393A2F-2DB2-4A86-B907-F9416761BEFF}" type="presOf" srcId="{715B6D27-B71B-47E4-886C-90AC2D718D3B}" destId="{1A3B5A37-C73D-4779-A240-1DFFB075C6E1}" srcOrd="0" destOrd="0" presId="urn:microsoft.com/office/officeart/2009/3/layout/StepUpProcess"/>
    <dgm:cxn modelId="{36E62A4E-9EEE-47E2-BF61-9DFE5A18F1D6}" type="presOf" srcId="{7E4109CB-598A-46A3-8897-317ABEE2574B}" destId="{5F382E9B-2B1D-4966-82E6-B03CB470B179}" srcOrd="0" destOrd="0" presId="urn:microsoft.com/office/officeart/2009/3/layout/StepUpProcess"/>
    <dgm:cxn modelId="{1A5CF1FA-FD55-44FB-867F-01B863195AA6}" type="presOf" srcId="{D8DF6E19-6A7D-438F-AC18-9586F5C6B74B}" destId="{8C12D61E-4072-4655-B973-1F5EF16C94D8}" srcOrd="0" destOrd="0" presId="urn:microsoft.com/office/officeart/2009/3/layout/StepUpProcess"/>
    <dgm:cxn modelId="{CE262BB6-2F88-4694-A599-BC8DDA052B99}" srcId="{D12CDE96-F69D-4036-BB8A-B344701A4086}" destId="{715B6D27-B71B-47E4-886C-90AC2D718D3B}" srcOrd="2" destOrd="0" parTransId="{F68FD1B2-3E8F-4F93-AD13-74EC5E97B912}" sibTransId="{DFD44EFD-0C2A-4758-9422-EA3ABBF42D30}"/>
    <dgm:cxn modelId="{CFDB3F56-DE1E-4F36-992D-C514C2EC8E8F}" srcId="{D12CDE96-F69D-4036-BB8A-B344701A4086}" destId="{D8DF6E19-6A7D-438F-AC18-9586F5C6B74B}" srcOrd="1" destOrd="0" parTransId="{88438783-665A-44FB-A2AF-80488C30E69F}" sibTransId="{D676CBE2-340C-4FE3-9C50-56A6796C3B21}"/>
    <dgm:cxn modelId="{CBAA6325-B9EF-4943-A90C-48F07F8EB64D}" type="presParOf" srcId="{7977ED5F-5EE4-467A-8F05-A910736534E4}" destId="{6F8B2B61-051B-4C0D-81AB-118737955F3D}" srcOrd="0" destOrd="0" presId="urn:microsoft.com/office/officeart/2009/3/layout/StepUpProcess"/>
    <dgm:cxn modelId="{B422DF1F-3AEB-4997-83C1-EFC057B9EBFD}" type="presParOf" srcId="{6F8B2B61-051B-4C0D-81AB-118737955F3D}" destId="{19638EA8-32CF-4A6A-9574-727C88CFDAF7}" srcOrd="0" destOrd="0" presId="urn:microsoft.com/office/officeart/2009/3/layout/StepUpProcess"/>
    <dgm:cxn modelId="{6CCCBE4D-C96D-4481-8F8F-5DF71775C1F5}" type="presParOf" srcId="{6F8B2B61-051B-4C0D-81AB-118737955F3D}" destId="{5F382E9B-2B1D-4966-82E6-B03CB470B179}" srcOrd="1" destOrd="0" presId="urn:microsoft.com/office/officeart/2009/3/layout/StepUpProcess"/>
    <dgm:cxn modelId="{91295B45-9817-41B5-8B3B-671A02F8C179}" type="presParOf" srcId="{6F8B2B61-051B-4C0D-81AB-118737955F3D}" destId="{BD9F89B3-D5F0-46B9-B9E5-D3C4C97EFADB}" srcOrd="2" destOrd="0" presId="urn:microsoft.com/office/officeart/2009/3/layout/StepUpProcess"/>
    <dgm:cxn modelId="{A23F93D8-1B21-4BB0-B4A5-F318A82A68FA}" type="presParOf" srcId="{7977ED5F-5EE4-467A-8F05-A910736534E4}" destId="{5E8909F2-2362-4120-A977-6B20A5F1236E}" srcOrd="1" destOrd="0" presId="urn:microsoft.com/office/officeart/2009/3/layout/StepUpProcess"/>
    <dgm:cxn modelId="{A7632316-3A69-496F-8ED0-BFA071164CAD}" type="presParOf" srcId="{5E8909F2-2362-4120-A977-6B20A5F1236E}" destId="{1266F91D-5E25-4539-A679-4BC5ECD114FA}" srcOrd="0" destOrd="0" presId="urn:microsoft.com/office/officeart/2009/3/layout/StepUpProcess"/>
    <dgm:cxn modelId="{9DCF5911-EB84-4DDA-897E-F16FFBC85F11}" type="presParOf" srcId="{7977ED5F-5EE4-467A-8F05-A910736534E4}" destId="{D1218274-170C-4A24-867F-42CD8786C446}" srcOrd="2" destOrd="0" presId="urn:microsoft.com/office/officeart/2009/3/layout/StepUpProcess"/>
    <dgm:cxn modelId="{D8802C46-FC70-4F15-892F-C7E84DCDAECD}" type="presParOf" srcId="{D1218274-170C-4A24-867F-42CD8786C446}" destId="{77235316-2ECF-482D-9689-B9692977716D}" srcOrd="0" destOrd="0" presId="urn:microsoft.com/office/officeart/2009/3/layout/StepUpProcess"/>
    <dgm:cxn modelId="{26A6AB5C-FC77-46C7-B353-6D49A9C6FB47}" type="presParOf" srcId="{D1218274-170C-4A24-867F-42CD8786C446}" destId="{8C12D61E-4072-4655-B973-1F5EF16C94D8}" srcOrd="1" destOrd="0" presId="urn:microsoft.com/office/officeart/2009/3/layout/StepUpProcess"/>
    <dgm:cxn modelId="{5D353D3D-E034-42FE-97E8-74DC5F69C489}" type="presParOf" srcId="{D1218274-170C-4A24-867F-42CD8786C446}" destId="{1F3B3545-2DB8-435B-9277-FCA86461ED87}" srcOrd="2" destOrd="0" presId="urn:microsoft.com/office/officeart/2009/3/layout/StepUpProcess"/>
    <dgm:cxn modelId="{0A81FFA8-0E23-43E0-A475-2EA894352D95}" type="presParOf" srcId="{7977ED5F-5EE4-467A-8F05-A910736534E4}" destId="{FA92C24C-C765-467C-97F0-F3B03B269D12}" srcOrd="3" destOrd="0" presId="urn:microsoft.com/office/officeart/2009/3/layout/StepUpProcess"/>
    <dgm:cxn modelId="{ED102BC5-0E6F-4621-BBBF-1FB0519AE0C4}" type="presParOf" srcId="{FA92C24C-C765-467C-97F0-F3B03B269D12}" destId="{B2922162-344C-4351-B7A2-F7C0D0E11537}" srcOrd="0" destOrd="0" presId="urn:microsoft.com/office/officeart/2009/3/layout/StepUpProcess"/>
    <dgm:cxn modelId="{E9F73C31-CD50-4730-8158-0089A20BD5B2}" type="presParOf" srcId="{7977ED5F-5EE4-467A-8F05-A910736534E4}" destId="{F6BBDF63-E230-4CC8-94E6-698E66A457BC}" srcOrd="4" destOrd="0" presId="urn:microsoft.com/office/officeart/2009/3/layout/StepUpProcess"/>
    <dgm:cxn modelId="{7635876F-A251-48D8-8E23-2FAB69A92CDE}" type="presParOf" srcId="{F6BBDF63-E230-4CC8-94E6-698E66A457BC}" destId="{2F3ED108-A75A-4394-B73F-A865F421A157}" srcOrd="0" destOrd="0" presId="urn:microsoft.com/office/officeart/2009/3/layout/StepUpProcess"/>
    <dgm:cxn modelId="{3B1F91E2-4087-4A61-A642-7C6A756B77AB}" type="presParOf" srcId="{F6BBDF63-E230-4CC8-94E6-698E66A457BC}" destId="{1A3B5A37-C73D-4779-A240-1DFFB075C6E1}" srcOrd="1" destOrd="0" presId="urn:microsoft.com/office/officeart/2009/3/layout/StepUp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4A697-7C41-4D73-A2C2-992F5FE56CDD}">
      <dsp:nvSpPr>
        <dsp:cNvPr id="0" name=""/>
        <dsp:cNvSpPr/>
      </dsp:nvSpPr>
      <dsp:spPr>
        <a:xfrm>
          <a:off x="0" y="0"/>
          <a:ext cx="8695766" cy="81119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Predmet komplexnej inšpekcie</a:t>
          </a:r>
          <a:endParaRPr lang="sk-SK" sz="2000" kern="120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dsp:txBody>
      <dsp:txXfrm>
        <a:off x="39599" y="39599"/>
        <a:ext cx="8616568" cy="73199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31C24-B54B-4A2A-A186-A19FF6B1B2E1}">
      <dsp:nvSpPr>
        <dsp:cNvPr id="0" name=""/>
        <dsp:cNvSpPr/>
      </dsp:nvSpPr>
      <dsp:spPr>
        <a:xfrm>
          <a:off x="5261277" y="2017088"/>
          <a:ext cx="3702355" cy="645756"/>
        </a:xfrm>
        <a:custGeom>
          <a:avLst/>
          <a:gdLst/>
          <a:ahLst/>
          <a:cxnLst/>
          <a:rect l="0" t="0" r="0" b="0"/>
          <a:pathLst>
            <a:path>
              <a:moveTo>
                <a:pt x="0" y="0"/>
              </a:moveTo>
              <a:lnTo>
                <a:pt x="0" y="309808"/>
              </a:lnTo>
              <a:lnTo>
                <a:pt x="3702355" y="309808"/>
              </a:lnTo>
              <a:lnTo>
                <a:pt x="3702355" y="64575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3FFCAB2-E017-47E1-9D0D-F13B86E8C7D7}">
      <dsp:nvSpPr>
        <dsp:cNvPr id="0" name=""/>
        <dsp:cNvSpPr/>
      </dsp:nvSpPr>
      <dsp:spPr>
        <a:xfrm>
          <a:off x="5181546" y="2017088"/>
          <a:ext cx="91440" cy="647195"/>
        </a:xfrm>
        <a:custGeom>
          <a:avLst/>
          <a:gdLst/>
          <a:ahLst/>
          <a:cxnLst/>
          <a:rect l="0" t="0" r="0" b="0"/>
          <a:pathLst>
            <a:path>
              <a:moveTo>
                <a:pt x="79730" y="0"/>
              </a:moveTo>
              <a:lnTo>
                <a:pt x="79730" y="311247"/>
              </a:lnTo>
              <a:lnTo>
                <a:pt x="45720" y="311247"/>
              </a:lnTo>
              <a:lnTo>
                <a:pt x="45720" y="64719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A4609C-92A9-4BC8-B3B5-7F9B406CC0F9}">
      <dsp:nvSpPr>
        <dsp:cNvPr id="0" name=""/>
        <dsp:cNvSpPr/>
      </dsp:nvSpPr>
      <dsp:spPr>
        <a:xfrm>
          <a:off x="1520015" y="2017088"/>
          <a:ext cx="3741261" cy="645756"/>
        </a:xfrm>
        <a:custGeom>
          <a:avLst/>
          <a:gdLst/>
          <a:ahLst/>
          <a:cxnLst/>
          <a:rect l="0" t="0" r="0" b="0"/>
          <a:pathLst>
            <a:path>
              <a:moveTo>
                <a:pt x="3741261" y="0"/>
              </a:moveTo>
              <a:lnTo>
                <a:pt x="3741261" y="309808"/>
              </a:lnTo>
              <a:lnTo>
                <a:pt x="0" y="309808"/>
              </a:lnTo>
              <a:lnTo>
                <a:pt x="0" y="64575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AE7ED3B-7BBC-4148-8C22-F2E5A0B1D7FF}">
      <dsp:nvSpPr>
        <dsp:cNvPr id="0" name=""/>
        <dsp:cNvSpPr/>
      </dsp:nvSpPr>
      <dsp:spPr>
        <a:xfrm>
          <a:off x="3661524" y="417335"/>
          <a:ext cx="3199505" cy="159975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sk-SK" sz="1800" b="1" kern="1200" dirty="0">
              <a:solidFill>
                <a:schemeClr val="tx1"/>
              </a:solidFill>
              <a:effectLst>
                <a:outerShdw blurRad="38100" dist="38100" dir="2700000" algn="tl">
                  <a:srgbClr val="000000">
                    <a:alpha val="43137"/>
                  </a:srgbClr>
                </a:outerShdw>
              </a:effectLst>
            </a:rPr>
            <a:t>Sebahodnotenie - funkcie</a:t>
          </a:r>
          <a:endParaRPr lang="sk-SK" sz="1800" kern="1200" dirty="0">
            <a:solidFill>
              <a:schemeClr val="tx1"/>
            </a:solidFill>
            <a:effectLst>
              <a:outerShdw blurRad="38100" dist="38100" dir="2700000" algn="tl">
                <a:srgbClr val="000000">
                  <a:alpha val="43137"/>
                </a:srgbClr>
              </a:outerShdw>
            </a:effectLst>
          </a:endParaRPr>
        </a:p>
      </dsp:txBody>
      <dsp:txXfrm>
        <a:off x="3661524" y="417335"/>
        <a:ext cx="3199505" cy="1599752"/>
      </dsp:txXfrm>
    </dsp:sp>
    <dsp:sp modelId="{495F780E-632D-49C7-8944-6BBC347A51A1}">
      <dsp:nvSpPr>
        <dsp:cNvPr id="0" name=""/>
        <dsp:cNvSpPr/>
      </dsp:nvSpPr>
      <dsp:spPr>
        <a:xfrm>
          <a:off x="4090" y="2662844"/>
          <a:ext cx="3031851" cy="19142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Informatívna</a:t>
          </a:r>
          <a:r>
            <a:rPr lang="sk-SK" sz="1600" kern="1200" dirty="0">
              <a:solidFill>
                <a:schemeClr val="tx1"/>
              </a:solidFill>
            </a:rPr>
            <a:t> – žiak si uvedomuje proces svojho učenia a jeho výsledky</a:t>
          </a:r>
        </a:p>
      </dsp:txBody>
      <dsp:txXfrm>
        <a:off x="4090" y="2662844"/>
        <a:ext cx="3031851" cy="1914200"/>
      </dsp:txXfrm>
    </dsp:sp>
    <dsp:sp modelId="{153E7DDB-9819-4F3B-A44D-271EFAF2E166}">
      <dsp:nvSpPr>
        <dsp:cNvPr id="0" name=""/>
        <dsp:cNvSpPr/>
      </dsp:nvSpPr>
      <dsp:spPr>
        <a:xfrm>
          <a:off x="3704030" y="2664284"/>
          <a:ext cx="3046473" cy="190258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Diagnostická - </a:t>
          </a:r>
          <a:r>
            <a:rPr lang="sk-SK" sz="1600" kern="1200" dirty="0">
              <a:solidFill>
                <a:schemeClr val="tx1"/>
              </a:solidFill>
            </a:rPr>
            <a:t>stanovenie príčin neúspechu, informácia pre učiteľa k výberu vhodných metód a foriem – individualizované učenie</a:t>
          </a:r>
        </a:p>
      </dsp:txBody>
      <dsp:txXfrm>
        <a:off x="3704030" y="2664284"/>
        <a:ext cx="3046473" cy="1902585"/>
      </dsp:txXfrm>
    </dsp:sp>
    <dsp:sp modelId="{C01180D9-56CE-429E-BE94-83C2B6ADE297}">
      <dsp:nvSpPr>
        <dsp:cNvPr id="0" name=""/>
        <dsp:cNvSpPr/>
      </dsp:nvSpPr>
      <dsp:spPr>
        <a:xfrm>
          <a:off x="7426207" y="2662844"/>
          <a:ext cx="3074852" cy="188559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err="1">
              <a:solidFill>
                <a:schemeClr val="tx1"/>
              </a:solidFill>
              <a:latin typeface="+mn-lt"/>
            </a:rPr>
            <a:t>Formatívna</a:t>
          </a:r>
          <a:r>
            <a:rPr lang="sk-SK" sz="1600" b="1" kern="1200" dirty="0">
              <a:solidFill>
                <a:schemeClr val="tx1"/>
              </a:solidFill>
              <a:latin typeface="+mn-lt"/>
            </a:rPr>
            <a:t> - </a:t>
          </a:r>
          <a:r>
            <a:rPr lang="sk-SK" sz="1600" kern="1200" dirty="0">
              <a:solidFill>
                <a:schemeClr val="tx1"/>
              </a:solidFill>
              <a:effectLst/>
              <a:latin typeface="+mn-lt"/>
              <a:ea typeface="Calibri" panose="020F0502020204030204" pitchFamily="34" charset="0"/>
              <a:cs typeface="Calibri" panose="020F0502020204030204" pitchFamily="34" charset="0"/>
            </a:rPr>
            <a:t>formuje postoje žiaka, je impulzom k ďalšiemu poznávaniu.</a:t>
          </a:r>
          <a:r>
            <a:rPr lang="sk-SK" sz="1600" kern="1200" dirty="0">
              <a:solidFill>
                <a:schemeClr val="tx1"/>
              </a:solidFill>
              <a:latin typeface="+mn-lt"/>
            </a:rPr>
            <a:t> </a:t>
          </a:r>
        </a:p>
      </dsp:txBody>
      <dsp:txXfrm>
        <a:off x="7426207" y="2662844"/>
        <a:ext cx="3074852" cy="18855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825D5-D56E-4B37-9B96-9B4F4DCE0872}">
      <dsp:nvSpPr>
        <dsp:cNvPr id="0" name=""/>
        <dsp:cNvSpPr/>
      </dsp:nvSpPr>
      <dsp:spPr>
        <a:xfrm>
          <a:off x="0" y="0"/>
          <a:ext cx="4124799" cy="3979486"/>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104855-44B9-4095-8F5D-FE4DF907BC91}">
      <dsp:nvSpPr>
        <dsp:cNvPr id="0" name=""/>
        <dsp:cNvSpPr/>
      </dsp:nvSpPr>
      <dsp:spPr>
        <a:xfrm>
          <a:off x="2143909" y="310894"/>
          <a:ext cx="2670437"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cieľavedome plánovať a usmerňovať svoj proces učenia sa,</a:t>
          </a:r>
          <a:endParaRPr lang="sk-SK" sz="1400" kern="1200" dirty="0"/>
        </a:p>
      </dsp:txBody>
      <dsp:txXfrm>
        <a:off x="2179554" y="346539"/>
        <a:ext cx="2599147" cy="658907"/>
      </dsp:txXfrm>
    </dsp:sp>
    <dsp:sp modelId="{3E659EFD-E8F5-4D7B-A424-31D5CF8B0BC9}">
      <dsp:nvSpPr>
        <dsp:cNvPr id="0" name=""/>
        <dsp:cNvSpPr/>
      </dsp:nvSpPr>
      <dsp:spPr>
        <a:xfrm>
          <a:off x="2189627" y="1227700"/>
          <a:ext cx="2670437"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hodnotiť vlastnú činnosť a výstup vlastnej práce,</a:t>
          </a:r>
          <a:endParaRPr lang="sk-SK" sz="1400" kern="1200" dirty="0"/>
        </a:p>
      </dsp:txBody>
      <dsp:txXfrm>
        <a:off x="2225272" y="1263345"/>
        <a:ext cx="2599147" cy="658907"/>
      </dsp:txXfrm>
    </dsp:sp>
    <dsp:sp modelId="{CAFD62EE-848F-4AD5-A561-D989641158CF}">
      <dsp:nvSpPr>
        <dsp:cNvPr id="0" name=""/>
        <dsp:cNvSpPr/>
      </dsp:nvSpPr>
      <dsp:spPr>
        <a:xfrm>
          <a:off x="2218708" y="2196505"/>
          <a:ext cx="2670437"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analyzovať a premietnuť proces učenia sa,</a:t>
          </a:r>
          <a:endParaRPr lang="sk-SK" sz="1400" kern="1200" dirty="0"/>
        </a:p>
      </dsp:txBody>
      <dsp:txXfrm>
        <a:off x="2254353" y="2232150"/>
        <a:ext cx="2599147" cy="658907"/>
      </dsp:txXfrm>
    </dsp:sp>
    <dsp:sp modelId="{15AC6D6D-79FC-4B55-BA9D-8EE01CB061DE}">
      <dsp:nvSpPr>
        <dsp:cNvPr id="0" name=""/>
        <dsp:cNvSpPr/>
      </dsp:nvSpPr>
      <dsp:spPr>
        <a:xfrm>
          <a:off x="2283973" y="3140834"/>
          <a:ext cx="2670437"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a:t>vnútorne motivovať sám seba.</a:t>
          </a:r>
          <a:endParaRPr lang="sk-SK" sz="1400" kern="1200" dirty="0"/>
        </a:p>
      </dsp:txBody>
      <dsp:txXfrm>
        <a:off x="2319618" y="3176479"/>
        <a:ext cx="2599147" cy="65890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825D5-D56E-4B37-9B96-9B4F4DCE0872}">
      <dsp:nvSpPr>
        <dsp:cNvPr id="0" name=""/>
        <dsp:cNvSpPr/>
      </dsp:nvSpPr>
      <dsp:spPr>
        <a:xfrm>
          <a:off x="0" y="0"/>
          <a:ext cx="4124799" cy="3979486"/>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104855-44B9-4095-8F5D-FE4DF907BC91}">
      <dsp:nvSpPr>
        <dsp:cNvPr id="0" name=""/>
        <dsp:cNvSpPr/>
      </dsp:nvSpPr>
      <dsp:spPr>
        <a:xfrm>
          <a:off x="2252102" y="283460"/>
          <a:ext cx="3078774"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plánovaním učebných cieľov zámerne usmerňovať proces učenia,</a:t>
          </a:r>
        </a:p>
      </dsp:txBody>
      <dsp:txXfrm>
        <a:off x="2287747" y="319105"/>
        <a:ext cx="3007484" cy="658907"/>
      </dsp:txXfrm>
    </dsp:sp>
    <dsp:sp modelId="{3E659EFD-E8F5-4D7B-A424-31D5CF8B0BC9}">
      <dsp:nvSpPr>
        <dsp:cNvPr id="0" name=""/>
        <dsp:cNvSpPr/>
      </dsp:nvSpPr>
      <dsp:spPr>
        <a:xfrm>
          <a:off x="2275468" y="1227700"/>
          <a:ext cx="3086892"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spolupracovať so žiakmi v procese učenia,</a:t>
          </a:r>
        </a:p>
      </dsp:txBody>
      <dsp:txXfrm>
        <a:off x="2311113" y="1263345"/>
        <a:ext cx="3015602" cy="658907"/>
      </dsp:txXfrm>
    </dsp:sp>
    <dsp:sp modelId="{CAFD62EE-848F-4AD5-A561-D989641158CF}">
      <dsp:nvSpPr>
        <dsp:cNvPr id="0" name=""/>
        <dsp:cNvSpPr/>
      </dsp:nvSpPr>
      <dsp:spPr>
        <a:xfrm>
          <a:off x="2397200" y="2216535"/>
          <a:ext cx="2996231"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diagnostikovať žiakovu úroveň učenia</a:t>
          </a:r>
          <a:r>
            <a:rPr lang="sk-SK" sz="1200" i="1" kern="1200" dirty="0"/>
            <a:t>,</a:t>
          </a:r>
        </a:p>
        <a:p>
          <a:pPr lvl="0" algn="ctr" defTabSz="622300" rtl="0">
            <a:lnSpc>
              <a:spcPct val="90000"/>
            </a:lnSpc>
            <a:spcBef>
              <a:spcPct val="0"/>
            </a:spcBef>
            <a:spcAft>
              <a:spcPct val="35000"/>
            </a:spcAft>
          </a:pPr>
          <a:endParaRPr lang="sk-SK" sz="1200" kern="1200" dirty="0"/>
        </a:p>
      </dsp:txBody>
      <dsp:txXfrm>
        <a:off x="2432845" y="2252180"/>
        <a:ext cx="2924941" cy="658907"/>
      </dsp:txXfrm>
    </dsp:sp>
    <dsp:sp modelId="{15AC6D6D-79FC-4B55-BA9D-8EE01CB061DE}">
      <dsp:nvSpPr>
        <dsp:cNvPr id="0" name=""/>
        <dsp:cNvSpPr/>
      </dsp:nvSpPr>
      <dsp:spPr>
        <a:xfrm>
          <a:off x="2344360" y="3149976"/>
          <a:ext cx="3140007" cy="73019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i="1" kern="1200" dirty="0"/>
            <a:t>posúdiť adekvátnosť vyučovacej stratégie.</a:t>
          </a:r>
        </a:p>
      </dsp:txBody>
      <dsp:txXfrm>
        <a:off x="2380005" y="3185621"/>
        <a:ext cx="3068717" cy="65890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370850" y="-1450517"/>
          <a:ext cx="4477043" cy="753328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28600" lvl="1" indent="-228600" algn="just" defTabSz="1066800">
            <a:lnSpc>
              <a:spcPct val="90000"/>
            </a:lnSpc>
            <a:spcBef>
              <a:spcPct val="0"/>
            </a:spcBef>
            <a:spcAft>
              <a:spcPct val="15000"/>
            </a:spcAft>
            <a:buChar char="••"/>
          </a:pPr>
          <a:r>
            <a:rPr lang="sk-SK" sz="2400" kern="1200" dirty="0"/>
            <a:t>rozvíjanie občianskych kompetencií motivovaním žiakov k </a:t>
          </a:r>
          <a:r>
            <a:rPr lang="sk-SK" sz="2400" kern="1200" dirty="0" smtClean="0"/>
            <a:t>vysloveniu </a:t>
          </a:r>
          <a:r>
            <a:rPr lang="sk-SK" sz="2400" kern="1200" dirty="0" smtClean="0">
              <a:solidFill>
                <a:schemeClr val="tx1"/>
              </a:solidFill>
            </a:rPr>
            <a:t>názoru/postoja napr. na základné humanistické hodnoty, ľudsko-právne témy, vývoj verejného a kultúrneho života, problematiku životného prostredia, prezentovali vzťah k tradíciám a k hodnotám svojho národa/iných národov, jeho zdôvodneniu, zlepšenie argumentačných schopností žiakov vytváraním </a:t>
          </a:r>
          <a:r>
            <a:rPr lang="sk-SK" sz="2400" kern="1200" dirty="0">
              <a:solidFill>
                <a:schemeClr val="tx1"/>
              </a:solidFill>
            </a:rPr>
            <a:t>príležitosti na aktívne počúvanie a </a:t>
          </a:r>
          <a:r>
            <a:rPr lang="sk-SK" sz="2400" kern="1200" dirty="0" smtClean="0">
              <a:solidFill>
                <a:schemeClr val="tx1"/>
              </a:solidFill>
            </a:rPr>
            <a:t>diskusiu</a:t>
          </a:r>
          <a:endParaRPr lang="sk-SK" sz="2400" kern="1200" dirty="0">
            <a:solidFill>
              <a:schemeClr val="tx1"/>
            </a:solidFill>
          </a:endParaRPr>
        </a:p>
        <a:p>
          <a:pPr marL="228600" lvl="1" indent="-228600" algn="just" defTabSz="1066800">
            <a:lnSpc>
              <a:spcPct val="90000"/>
            </a:lnSpc>
            <a:spcBef>
              <a:spcPct val="0"/>
            </a:spcBef>
            <a:spcAft>
              <a:spcPct val="15000"/>
            </a:spcAft>
            <a:buChar char="••"/>
          </a:pPr>
          <a:r>
            <a:rPr lang="sk-SK" sz="2400" kern="1200" dirty="0"/>
            <a:t>uplatňovanie </a:t>
          </a:r>
          <a:r>
            <a:rPr lang="sk-SK" sz="2400" kern="1200" dirty="0" err="1"/>
            <a:t>formatívneho</a:t>
          </a:r>
          <a:r>
            <a:rPr lang="sk-SK" sz="2400" kern="1200" dirty="0"/>
            <a:t> hodnotenia ako nástroja pre zlepšenie výkonu žiakov regulovaním svojich postupov v učení.</a:t>
          </a:r>
        </a:p>
        <a:p>
          <a:pPr marL="171450" lvl="1" indent="-171450" algn="l" defTabSz="711200">
            <a:lnSpc>
              <a:spcPct val="90000"/>
            </a:lnSpc>
            <a:spcBef>
              <a:spcPct val="0"/>
            </a:spcBef>
            <a:spcAft>
              <a:spcPct val="15000"/>
            </a:spcAft>
            <a:buChar char="••"/>
          </a:pPr>
          <a:endParaRPr lang="sk-SK" sz="1600" kern="1200" dirty="0"/>
        </a:p>
        <a:p>
          <a:pPr marL="171450" lvl="1" indent="-171450" algn="l" defTabSz="711200">
            <a:lnSpc>
              <a:spcPct val="90000"/>
            </a:lnSpc>
            <a:spcBef>
              <a:spcPct val="0"/>
            </a:spcBef>
            <a:spcAft>
              <a:spcPct val="15000"/>
            </a:spcAft>
            <a:buChar char="••"/>
          </a:pPr>
          <a:endParaRPr lang="sk-SK" sz="1600" kern="1200" dirty="0"/>
        </a:p>
      </dsp:txBody>
      <dsp:txXfrm rot="-5400000">
        <a:off x="2842732" y="296153"/>
        <a:ext cx="7314729" cy="4039941"/>
      </dsp:txXfrm>
    </dsp:sp>
    <dsp:sp modelId="{89D6BC8E-33A9-43C2-AD1D-8A03FD5EAD0F}">
      <dsp:nvSpPr>
        <dsp:cNvPr id="0" name=""/>
        <dsp:cNvSpPr/>
      </dsp:nvSpPr>
      <dsp:spPr>
        <a:xfrm>
          <a:off x="52578" y="4523"/>
          <a:ext cx="2790152" cy="46277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88782" y="140727"/>
        <a:ext cx="2517744" cy="435531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328AC-1AB6-452C-974E-9CB55915B748}">
      <dsp:nvSpPr>
        <dsp:cNvPr id="0" name=""/>
        <dsp:cNvSpPr/>
      </dsp:nvSpPr>
      <dsp:spPr>
        <a:xfrm>
          <a:off x="1676118" y="3061480"/>
          <a:ext cx="761676" cy="2177046"/>
        </a:xfrm>
        <a:custGeom>
          <a:avLst/>
          <a:gdLst/>
          <a:ahLst/>
          <a:cxnLst/>
          <a:rect l="0" t="0" r="0" b="0"/>
          <a:pathLst>
            <a:path>
              <a:moveTo>
                <a:pt x="0" y="0"/>
              </a:moveTo>
              <a:lnTo>
                <a:pt x="380838" y="0"/>
              </a:lnTo>
              <a:lnTo>
                <a:pt x="380838" y="2177046"/>
              </a:lnTo>
              <a:lnTo>
                <a:pt x="761676" y="21770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sk-SK" sz="800" kern="1200"/>
        </a:p>
      </dsp:txBody>
      <dsp:txXfrm>
        <a:off x="1999295" y="4092342"/>
        <a:ext cx="115322" cy="115322"/>
      </dsp:txXfrm>
    </dsp:sp>
    <dsp:sp modelId="{8CA6B175-69EC-4BD3-B29D-5AB3FC45C357}">
      <dsp:nvSpPr>
        <dsp:cNvPr id="0" name=""/>
        <dsp:cNvSpPr/>
      </dsp:nvSpPr>
      <dsp:spPr>
        <a:xfrm>
          <a:off x="1676118" y="3061480"/>
          <a:ext cx="798198" cy="716556"/>
        </a:xfrm>
        <a:custGeom>
          <a:avLst/>
          <a:gdLst/>
          <a:ahLst/>
          <a:cxnLst/>
          <a:rect l="0" t="0" r="0" b="0"/>
          <a:pathLst>
            <a:path>
              <a:moveTo>
                <a:pt x="0" y="0"/>
              </a:moveTo>
              <a:lnTo>
                <a:pt x="399099" y="0"/>
              </a:lnTo>
              <a:lnTo>
                <a:pt x="399099" y="716556"/>
              </a:lnTo>
              <a:lnTo>
                <a:pt x="798198" y="716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k-SK" sz="500" kern="1200"/>
        </a:p>
      </dsp:txBody>
      <dsp:txXfrm>
        <a:off x="2048401" y="3392942"/>
        <a:ext cx="53632" cy="53632"/>
      </dsp:txXfrm>
    </dsp:sp>
    <dsp:sp modelId="{F0819691-DB8D-481A-B2BD-82258993AD24}">
      <dsp:nvSpPr>
        <dsp:cNvPr id="0" name=""/>
        <dsp:cNvSpPr/>
      </dsp:nvSpPr>
      <dsp:spPr>
        <a:xfrm>
          <a:off x="1676118" y="2335798"/>
          <a:ext cx="761676" cy="725682"/>
        </a:xfrm>
        <a:custGeom>
          <a:avLst/>
          <a:gdLst/>
          <a:ahLst/>
          <a:cxnLst/>
          <a:rect l="0" t="0" r="0" b="0"/>
          <a:pathLst>
            <a:path>
              <a:moveTo>
                <a:pt x="0" y="725682"/>
              </a:moveTo>
              <a:lnTo>
                <a:pt x="380838" y="725682"/>
              </a:lnTo>
              <a:lnTo>
                <a:pt x="380838" y="0"/>
              </a:lnTo>
              <a:lnTo>
                <a:pt x="76167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k-SK" sz="500" kern="1200"/>
        </a:p>
      </dsp:txBody>
      <dsp:txXfrm>
        <a:off x="2030655" y="2672338"/>
        <a:ext cx="52601" cy="52601"/>
      </dsp:txXfrm>
    </dsp:sp>
    <dsp:sp modelId="{11A9AE0F-3F29-48C8-A05A-096C3D2DE84F}">
      <dsp:nvSpPr>
        <dsp:cNvPr id="0" name=""/>
        <dsp:cNvSpPr/>
      </dsp:nvSpPr>
      <dsp:spPr>
        <a:xfrm>
          <a:off x="1676118" y="884433"/>
          <a:ext cx="761676" cy="2177046"/>
        </a:xfrm>
        <a:custGeom>
          <a:avLst/>
          <a:gdLst/>
          <a:ahLst/>
          <a:cxnLst/>
          <a:rect l="0" t="0" r="0" b="0"/>
          <a:pathLst>
            <a:path>
              <a:moveTo>
                <a:pt x="0" y="2177046"/>
              </a:moveTo>
              <a:lnTo>
                <a:pt x="380838" y="2177046"/>
              </a:lnTo>
              <a:lnTo>
                <a:pt x="380838" y="0"/>
              </a:lnTo>
              <a:lnTo>
                <a:pt x="76167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sk-SK" sz="800" kern="1200"/>
        </a:p>
      </dsp:txBody>
      <dsp:txXfrm>
        <a:off x="1999295" y="1915296"/>
        <a:ext cx="115322" cy="115322"/>
      </dsp:txXfrm>
    </dsp:sp>
    <dsp:sp modelId="{149AB201-6B13-49CF-8B22-5AF072595636}">
      <dsp:nvSpPr>
        <dsp:cNvPr id="0" name=""/>
        <dsp:cNvSpPr/>
      </dsp:nvSpPr>
      <dsp:spPr>
        <a:xfrm rot="16200000">
          <a:off x="-1959931" y="2480934"/>
          <a:ext cx="6111007" cy="11610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sk-SK" sz="4000" kern="1200" dirty="0" err="1">
              <a:solidFill>
                <a:schemeClr val="tx1"/>
              </a:solidFill>
            </a:rPr>
            <a:t>Formatívne</a:t>
          </a:r>
          <a:r>
            <a:rPr lang="sk-SK" sz="4000" kern="1200" dirty="0">
              <a:solidFill>
                <a:schemeClr val="tx1"/>
              </a:solidFill>
            </a:rPr>
            <a:t> hodnotenie</a:t>
          </a:r>
        </a:p>
      </dsp:txBody>
      <dsp:txXfrm>
        <a:off x="-1959931" y="2480934"/>
        <a:ext cx="6111007" cy="1161091"/>
      </dsp:txXfrm>
    </dsp:sp>
    <dsp:sp modelId="{089D3027-CC2D-4829-AA5B-5DB46AF74776}">
      <dsp:nvSpPr>
        <dsp:cNvPr id="0" name=""/>
        <dsp:cNvSpPr/>
      </dsp:nvSpPr>
      <dsp:spPr>
        <a:xfrm>
          <a:off x="2437794" y="303888"/>
          <a:ext cx="6874849" cy="11610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sk-SK" sz="2400" kern="1200" dirty="0">
              <a:solidFill>
                <a:schemeClr val="tx1"/>
              </a:solidFill>
            </a:rPr>
            <a:t>Plánovaný a nepretržitý proces.</a:t>
          </a:r>
        </a:p>
      </dsp:txBody>
      <dsp:txXfrm>
        <a:off x="2437794" y="303888"/>
        <a:ext cx="6874849" cy="1161091"/>
      </dsp:txXfrm>
    </dsp:sp>
    <dsp:sp modelId="{8FBAE6B4-8FFB-4A27-B7F6-5F2308AFDC6D}">
      <dsp:nvSpPr>
        <dsp:cNvPr id="0" name=""/>
        <dsp:cNvSpPr/>
      </dsp:nvSpPr>
      <dsp:spPr>
        <a:xfrm>
          <a:off x="2437794" y="1755252"/>
          <a:ext cx="6856607" cy="11610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sk-SK" sz="2400" kern="1200" dirty="0">
              <a:solidFill>
                <a:schemeClr val="tx1"/>
              </a:solidFill>
            </a:rPr>
            <a:t>Technika na pomoc žiakom optimalizovať ich učenie.</a:t>
          </a:r>
        </a:p>
      </dsp:txBody>
      <dsp:txXfrm>
        <a:off x="2437794" y="1755252"/>
        <a:ext cx="6856607" cy="1161091"/>
      </dsp:txXfrm>
    </dsp:sp>
    <dsp:sp modelId="{60FC06BB-ED1D-42FC-8B21-29554A067CD8}">
      <dsp:nvSpPr>
        <dsp:cNvPr id="0" name=""/>
        <dsp:cNvSpPr/>
      </dsp:nvSpPr>
      <dsp:spPr>
        <a:xfrm>
          <a:off x="2474316" y="3197490"/>
          <a:ext cx="6820123" cy="11610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sk-SK" sz="2400" kern="1200" dirty="0">
              <a:solidFill>
                <a:schemeClr val="tx1"/>
              </a:solidFill>
            </a:rPr>
            <a:t>Súbor činností zameraných na získanie spätnej väzby – informácií ohľadom pokroku a rozvoja žiaka, ktoré vedú k zlepšeniu jeho vzdelávacích výsledkov.</a:t>
          </a:r>
        </a:p>
      </dsp:txBody>
      <dsp:txXfrm>
        <a:off x="2474316" y="3197490"/>
        <a:ext cx="6820123" cy="1161091"/>
      </dsp:txXfrm>
    </dsp:sp>
    <dsp:sp modelId="{D7C34B8E-7DD4-407F-9B04-011036E2C188}">
      <dsp:nvSpPr>
        <dsp:cNvPr id="0" name=""/>
        <dsp:cNvSpPr/>
      </dsp:nvSpPr>
      <dsp:spPr>
        <a:xfrm>
          <a:off x="2437794" y="4657981"/>
          <a:ext cx="6886122" cy="11610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sk-SK" sz="2400" kern="1200" dirty="0">
              <a:solidFill>
                <a:schemeClr val="tx1"/>
              </a:solidFill>
            </a:rPr>
            <a:t>Hodnotenie zamerané na možnosti zlepšenia sa učenia žiaka </a:t>
          </a:r>
          <a:r>
            <a:rPr lang="sk-SK" sz="2400" kern="1200" dirty="0" smtClean="0">
              <a:solidFill>
                <a:schemeClr val="tx1"/>
              </a:solidFill>
            </a:rPr>
            <a:t>nie </a:t>
          </a:r>
          <a:r>
            <a:rPr lang="sk-SK" sz="2400" kern="1200" dirty="0">
              <a:solidFill>
                <a:schemeClr val="tx1"/>
              </a:solidFill>
            </a:rPr>
            <a:t>na meranie výkonu známkou.</a:t>
          </a:r>
        </a:p>
      </dsp:txBody>
      <dsp:txXfrm>
        <a:off x="2437794" y="4657981"/>
        <a:ext cx="6886122" cy="116109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31C24-B54B-4A2A-A186-A19FF6B1B2E1}">
      <dsp:nvSpPr>
        <dsp:cNvPr id="0" name=""/>
        <dsp:cNvSpPr/>
      </dsp:nvSpPr>
      <dsp:spPr>
        <a:xfrm>
          <a:off x="4967002" y="1788326"/>
          <a:ext cx="1916590" cy="683040"/>
        </a:xfrm>
        <a:custGeom>
          <a:avLst/>
          <a:gdLst/>
          <a:ahLst/>
          <a:cxnLst/>
          <a:rect l="0" t="0" r="0" b="0"/>
          <a:pathLst>
            <a:path>
              <a:moveTo>
                <a:pt x="0" y="0"/>
              </a:moveTo>
              <a:lnTo>
                <a:pt x="0" y="317843"/>
              </a:lnTo>
              <a:lnTo>
                <a:pt x="1916590" y="317843"/>
              </a:lnTo>
              <a:lnTo>
                <a:pt x="1916590" y="68304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A4609C-92A9-4BC8-B3B5-7F9B406CC0F9}">
      <dsp:nvSpPr>
        <dsp:cNvPr id="0" name=""/>
        <dsp:cNvSpPr/>
      </dsp:nvSpPr>
      <dsp:spPr>
        <a:xfrm>
          <a:off x="2861449" y="1788326"/>
          <a:ext cx="2105553" cy="646938"/>
        </a:xfrm>
        <a:custGeom>
          <a:avLst/>
          <a:gdLst/>
          <a:ahLst/>
          <a:cxnLst/>
          <a:rect l="0" t="0" r="0" b="0"/>
          <a:pathLst>
            <a:path>
              <a:moveTo>
                <a:pt x="2105553" y="0"/>
              </a:moveTo>
              <a:lnTo>
                <a:pt x="2105553" y="281741"/>
              </a:lnTo>
              <a:lnTo>
                <a:pt x="0" y="281741"/>
              </a:lnTo>
              <a:lnTo>
                <a:pt x="0" y="646938"/>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AE7ED3B-7BBC-4148-8C22-F2E5A0B1D7FF}">
      <dsp:nvSpPr>
        <dsp:cNvPr id="0" name=""/>
        <dsp:cNvSpPr/>
      </dsp:nvSpPr>
      <dsp:spPr>
        <a:xfrm>
          <a:off x="3227968" y="49291"/>
          <a:ext cx="3478069" cy="17390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sk-SK" sz="1800" b="1" kern="1200" dirty="0" err="1">
              <a:solidFill>
                <a:schemeClr val="tx1"/>
              </a:solidFill>
              <a:effectLst>
                <a:outerShdw blurRad="38100" dist="38100" dir="2700000" algn="tl">
                  <a:srgbClr val="000000">
                    <a:alpha val="43137"/>
                  </a:srgbClr>
                </a:outerShdw>
              </a:effectLst>
            </a:rPr>
            <a:t>Formatívne</a:t>
          </a:r>
          <a:r>
            <a:rPr lang="sk-SK" sz="1800" b="1" kern="1200" dirty="0">
              <a:solidFill>
                <a:schemeClr val="tx1"/>
              </a:solidFill>
              <a:effectLst>
                <a:outerShdw blurRad="38100" dist="38100" dir="2700000" algn="tl">
                  <a:srgbClr val="000000">
                    <a:alpha val="43137"/>
                  </a:srgbClr>
                </a:outerShdw>
              </a:effectLst>
            </a:rPr>
            <a:t> hodnotenie - ciele</a:t>
          </a:r>
          <a:endParaRPr lang="sk-SK" sz="1800" kern="1200" dirty="0">
            <a:solidFill>
              <a:schemeClr val="tx1"/>
            </a:solidFill>
            <a:effectLst>
              <a:outerShdw blurRad="38100" dist="38100" dir="2700000" algn="tl">
                <a:srgbClr val="000000">
                  <a:alpha val="43137"/>
                </a:srgbClr>
              </a:outerShdw>
            </a:effectLst>
          </a:endParaRPr>
        </a:p>
      </dsp:txBody>
      <dsp:txXfrm>
        <a:off x="3227968" y="49291"/>
        <a:ext cx="3478069" cy="1739034"/>
      </dsp:txXfrm>
    </dsp:sp>
    <dsp:sp modelId="{495F780E-632D-49C7-8944-6BBC347A51A1}">
      <dsp:nvSpPr>
        <dsp:cNvPr id="0" name=""/>
        <dsp:cNvSpPr/>
      </dsp:nvSpPr>
      <dsp:spPr>
        <a:xfrm>
          <a:off x="1213539" y="2435264"/>
          <a:ext cx="3295818" cy="208085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Získať informáciu o aktuálnom stave vedomostí a zručností žiakov.</a:t>
          </a:r>
          <a:endParaRPr lang="sk-SK" sz="1600" kern="1200" dirty="0">
            <a:solidFill>
              <a:schemeClr val="tx1"/>
            </a:solidFill>
          </a:endParaRPr>
        </a:p>
      </dsp:txBody>
      <dsp:txXfrm>
        <a:off x="1213539" y="2435264"/>
        <a:ext cx="3295818" cy="2080859"/>
      </dsp:txXfrm>
    </dsp:sp>
    <dsp:sp modelId="{C01180D9-56CE-429E-BE94-83C2B6ADE297}">
      <dsp:nvSpPr>
        <dsp:cNvPr id="0" name=""/>
        <dsp:cNvSpPr/>
      </dsp:nvSpPr>
      <dsp:spPr>
        <a:xfrm>
          <a:off x="5212311" y="2471366"/>
          <a:ext cx="3342563" cy="204976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latin typeface="+mn-lt"/>
            </a:rPr>
            <a:t>Nasmerovať žiakov k uvedomeniu si nedostatkov a k ich efektívnej eliminácii.</a:t>
          </a:r>
          <a:endParaRPr lang="sk-SK" sz="1600" kern="1200" dirty="0">
            <a:solidFill>
              <a:schemeClr val="tx1"/>
            </a:solidFill>
            <a:latin typeface="+mn-lt"/>
          </a:endParaRPr>
        </a:p>
      </dsp:txBody>
      <dsp:txXfrm>
        <a:off x="5212311" y="2471366"/>
        <a:ext cx="3342563" cy="204976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8D0B4-33C1-491A-9EFE-981748AF194C}">
      <dsp:nvSpPr>
        <dsp:cNvPr id="0" name=""/>
        <dsp:cNvSpPr/>
      </dsp:nvSpPr>
      <dsp:spPr>
        <a:xfrm>
          <a:off x="2979099" y="-36044"/>
          <a:ext cx="5419146" cy="5419146"/>
        </a:xfrm>
        <a:prstGeom prst="circularArrow">
          <a:avLst>
            <a:gd name="adj1" fmla="val 5544"/>
            <a:gd name="adj2" fmla="val 330680"/>
            <a:gd name="adj3" fmla="val 12525836"/>
            <a:gd name="adj4" fmla="val 18202849"/>
            <a:gd name="adj5" fmla="val 5757"/>
          </a:avLst>
        </a:prstGeom>
        <a:gradFill rotWithShape="0">
          <a:gsLst>
            <a:gs pos="0">
              <a:schemeClr val="accent1">
                <a:tint val="40000"/>
                <a:hueOff val="0"/>
                <a:satOff val="0"/>
                <a:lumOff val="0"/>
                <a:alphaOff val="0"/>
                <a:satMod val="103000"/>
                <a:lumMod val="102000"/>
                <a:tint val="94000"/>
              </a:schemeClr>
            </a:gs>
            <a:gs pos="50000">
              <a:schemeClr val="accent1">
                <a:tint val="40000"/>
                <a:hueOff val="0"/>
                <a:satOff val="0"/>
                <a:lumOff val="0"/>
                <a:alphaOff val="0"/>
                <a:satMod val="110000"/>
                <a:lumMod val="100000"/>
                <a:shade val="100000"/>
              </a:schemeClr>
            </a:gs>
            <a:gs pos="100000">
              <a:schemeClr val="accent1">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408340B4-755E-43D6-BA7C-DBEECC16488B}">
      <dsp:nvSpPr>
        <dsp:cNvPr id="0" name=""/>
        <dsp:cNvSpPr/>
      </dsp:nvSpPr>
      <dsp:spPr>
        <a:xfrm>
          <a:off x="3896479" y="-175600"/>
          <a:ext cx="3749020" cy="229255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sk-SK" sz="1600" kern="1200" dirty="0">
              <a:solidFill>
                <a:schemeClr val="tx1"/>
              </a:solidFill>
            </a:rPr>
            <a:t>Učenie žiakov je činnosť, ktorá je cielene orientovaná. </a:t>
          </a:r>
        </a:p>
        <a:p>
          <a:pPr lvl="0" algn="ctr" defTabSz="711200" rtl="0">
            <a:lnSpc>
              <a:spcPct val="90000"/>
            </a:lnSpc>
            <a:spcBef>
              <a:spcPct val="0"/>
            </a:spcBef>
            <a:spcAft>
              <a:spcPct val="35000"/>
            </a:spcAft>
          </a:pPr>
          <a:r>
            <a:rPr lang="sk-SK" sz="1600" kern="1200" dirty="0">
              <a:solidFill>
                <a:schemeClr val="tx1"/>
              </a:solidFill>
            </a:rPr>
            <a:t>Učenie nebýva bez chýb. </a:t>
          </a:r>
        </a:p>
        <a:p>
          <a:pPr lvl="0" algn="ctr" defTabSz="711200" rtl="0">
            <a:lnSpc>
              <a:spcPct val="90000"/>
            </a:lnSpc>
            <a:spcBef>
              <a:spcPct val="0"/>
            </a:spcBef>
            <a:spcAft>
              <a:spcPct val="35000"/>
            </a:spcAft>
          </a:pPr>
          <a:r>
            <a:rPr lang="sk-SK" sz="1600" kern="1200" dirty="0">
              <a:solidFill>
                <a:schemeClr val="tx1"/>
              </a:solidFill>
            </a:rPr>
            <a:t>Je úlohou učiteľa, aby naučil žiaka pracovať s chybou a využiť ju v prospech ďalšieho učenia. </a:t>
          </a:r>
        </a:p>
        <a:p>
          <a:pPr lvl="0" algn="ctr" defTabSz="711200" rtl="0">
            <a:lnSpc>
              <a:spcPct val="90000"/>
            </a:lnSpc>
            <a:spcBef>
              <a:spcPct val="0"/>
            </a:spcBef>
            <a:spcAft>
              <a:spcPct val="35000"/>
            </a:spcAft>
          </a:pPr>
          <a:r>
            <a:rPr lang="sk-SK" sz="1600" kern="1200" dirty="0">
              <a:solidFill>
                <a:schemeClr val="tx1"/>
              </a:solidFill>
            </a:rPr>
            <a:t>Práca s chybou sa realizuje v štyroch fázach:</a:t>
          </a:r>
        </a:p>
      </dsp:txBody>
      <dsp:txXfrm>
        <a:off x="4008392" y="-63687"/>
        <a:ext cx="3525194" cy="2068724"/>
      </dsp:txXfrm>
    </dsp:sp>
    <dsp:sp modelId="{986C6A1A-1B7C-49D7-95DD-C36864E8FD42}">
      <dsp:nvSpPr>
        <dsp:cNvPr id="0" name=""/>
        <dsp:cNvSpPr/>
      </dsp:nvSpPr>
      <dsp:spPr>
        <a:xfrm>
          <a:off x="6777122" y="2170940"/>
          <a:ext cx="2733761" cy="14148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b="1" kern="1200" dirty="0">
              <a:solidFill>
                <a:schemeClr val="tx1"/>
              </a:solidFill>
            </a:rPr>
            <a:t>• odhalenie </a:t>
          </a:r>
          <a:r>
            <a:rPr lang="sk-SK" sz="1400" b="1" kern="1200" dirty="0" smtClean="0">
              <a:solidFill>
                <a:schemeClr val="tx1"/>
              </a:solidFill>
            </a:rPr>
            <a:t>chyby </a:t>
          </a:r>
          <a:endParaRPr lang="sk-SK" sz="1400" b="1" kern="1200" dirty="0">
            <a:solidFill>
              <a:schemeClr val="tx1"/>
            </a:solidFill>
          </a:endParaRPr>
        </a:p>
      </dsp:txBody>
      <dsp:txXfrm>
        <a:off x="6846190" y="2240008"/>
        <a:ext cx="2595625" cy="1276734"/>
      </dsp:txXfrm>
    </dsp:sp>
    <dsp:sp modelId="{48865BE9-A168-450E-B3D8-1D84BC495AEF}">
      <dsp:nvSpPr>
        <dsp:cNvPr id="0" name=""/>
        <dsp:cNvSpPr/>
      </dsp:nvSpPr>
      <dsp:spPr>
        <a:xfrm>
          <a:off x="6729469" y="4018573"/>
          <a:ext cx="2591931" cy="129596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k-SK" sz="1400" b="1" kern="1200" dirty="0">
              <a:solidFill>
                <a:schemeClr val="tx1"/>
              </a:solidFill>
            </a:rPr>
            <a:t>• určenie miesta výskytu (identifikácia; podporovať žiakov, aby si chybu našli sami</a:t>
          </a:r>
          <a:r>
            <a:rPr lang="sk-SK" sz="1400" b="1" kern="1200" dirty="0" smtClean="0">
              <a:solidFill>
                <a:schemeClr val="tx1"/>
              </a:solidFill>
            </a:rPr>
            <a:t>)</a:t>
          </a:r>
          <a:endParaRPr lang="sk-SK" sz="1400" b="1" kern="1200" dirty="0">
            <a:solidFill>
              <a:schemeClr val="tx1"/>
            </a:solidFill>
          </a:endParaRPr>
        </a:p>
      </dsp:txBody>
      <dsp:txXfrm>
        <a:off x="6792733" y="4081837"/>
        <a:ext cx="2465403" cy="1169437"/>
      </dsp:txXfrm>
    </dsp:sp>
    <dsp:sp modelId="{91BC6D28-0844-4BD6-8E54-56681C901159}">
      <dsp:nvSpPr>
        <dsp:cNvPr id="0" name=""/>
        <dsp:cNvSpPr/>
      </dsp:nvSpPr>
      <dsp:spPr>
        <a:xfrm>
          <a:off x="2814931" y="3936260"/>
          <a:ext cx="2591931" cy="129596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sk-SK" sz="1200" b="1" kern="1200" dirty="0">
              <a:solidFill>
                <a:schemeClr val="tx1"/>
              </a:solidFill>
            </a:rPr>
            <a:t>• </a:t>
          </a:r>
          <a:r>
            <a:rPr lang="sk-SK" sz="1400" b="1" kern="1200" dirty="0">
              <a:solidFill>
                <a:schemeClr val="tx1"/>
              </a:solidFill>
            </a:rPr>
            <a:t>vysvetlenie chyby (interpretácia; zisťovať, prečo ju spravili</a:t>
          </a:r>
          <a:r>
            <a:rPr lang="sk-SK" sz="1400" b="1" kern="1200" dirty="0" smtClean="0">
              <a:solidFill>
                <a:schemeClr val="tx1"/>
              </a:solidFill>
            </a:rPr>
            <a:t>)</a:t>
          </a:r>
          <a:endParaRPr lang="sk-SK" sz="1400" b="1" kern="1200" dirty="0">
            <a:solidFill>
              <a:schemeClr val="tx1"/>
            </a:solidFill>
          </a:endParaRPr>
        </a:p>
      </dsp:txBody>
      <dsp:txXfrm>
        <a:off x="2878195" y="3999524"/>
        <a:ext cx="2465403" cy="1169437"/>
      </dsp:txXfrm>
    </dsp:sp>
    <dsp:sp modelId="{A22604B4-A0AB-41CC-B2DB-1187070AF167}">
      <dsp:nvSpPr>
        <dsp:cNvPr id="0" name=""/>
        <dsp:cNvSpPr/>
      </dsp:nvSpPr>
      <dsp:spPr>
        <a:xfrm>
          <a:off x="2222310" y="2133145"/>
          <a:ext cx="2591931" cy="129596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sk-SK" sz="1200" b="1" kern="1200" dirty="0">
              <a:solidFill>
                <a:schemeClr val="tx1"/>
              </a:solidFill>
            </a:rPr>
            <a:t>• </a:t>
          </a:r>
          <a:r>
            <a:rPr lang="sk-SK" sz="1400" b="1" kern="1200" dirty="0">
              <a:solidFill>
                <a:schemeClr val="tx1"/>
              </a:solidFill>
            </a:rPr>
            <a:t>oprava chyby</a:t>
          </a:r>
        </a:p>
        <a:p>
          <a:pPr lvl="0" algn="ctr" defTabSz="533400" rtl="0">
            <a:lnSpc>
              <a:spcPct val="90000"/>
            </a:lnSpc>
            <a:spcBef>
              <a:spcPct val="0"/>
            </a:spcBef>
            <a:spcAft>
              <a:spcPct val="35000"/>
            </a:spcAft>
          </a:pPr>
          <a:r>
            <a:rPr lang="sk-SK" sz="1400" b="1" kern="1200" dirty="0">
              <a:solidFill>
                <a:schemeClr val="tx1"/>
              </a:solidFill>
            </a:rPr>
            <a:t> (korekcia; ako ju odstrániť, resp. s ňou pracovať a zároveň učiť žiakov nebáť sa robiť chyby</a:t>
          </a:r>
          <a:r>
            <a:rPr lang="sk-SK" sz="1400" b="1" kern="1200" dirty="0" smtClean="0">
              <a:solidFill>
                <a:schemeClr val="tx1"/>
              </a:solidFill>
            </a:rPr>
            <a:t>)</a:t>
          </a:r>
          <a:endParaRPr lang="sk-SK" sz="1400" b="1" kern="1200" dirty="0">
            <a:solidFill>
              <a:schemeClr val="tx1"/>
            </a:solidFill>
          </a:endParaRPr>
        </a:p>
      </dsp:txBody>
      <dsp:txXfrm>
        <a:off x="2285574" y="2196409"/>
        <a:ext cx="2465403" cy="116943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93534-9EBC-4FF0-8E6B-1CB70CAB0621}">
      <dsp:nvSpPr>
        <dsp:cNvPr id="0" name=""/>
        <dsp:cNvSpPr/>
      </dsp:nvSpPr>
      <dsp:spPr>
        <a:xfrm>
          <a:off x="0" y="0"/>
          <a:ext cx="11177547" cy="5990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sk-SK" sz="1800" b="1" kern="1200" dirty="0">
              <a:solidFill>
                <a:schemeClr val="tx1"/>
              </a:solidFill>
            </a:rPr>
            <a:t>Práca s chybou </a:t>
          </a:r>
          <a:r>
            <a:rPr lang="sk-SK" sz="1800" kern="1200" dirty="0">
              <a:solidFill>
                <a:schemeClr val="tx1"/>
              </a:solidFill>
            </a:rPr>
            <a:t>- súčasť </a:t>
          </a:r>
          <a:r>
            <a:rPr lang="sk-SK" sz="1800" kern="1200" dirty="0" err="1">
              <a:solidFill>
                <a:schemeClr val="tx1"/>
              </a:solidFill>
            </a:rPr>
            <a:t>formatívneho</a:t>
          </a:r>
          <a:r>
            <a:rPr lang="sk-SK" sz="1800" kern="1200" dirty="0">
              <a:solidFill>
                <a:schemeClr val="tx1"/>
              </a:solidFill>
            </a:rPr>
            <a:t> hodnotenia </a:t>
          </a:r>
          <a:r>
            <a:rPr lang="sk-SK" sz="1800" kern="1200" dirty="0" smtClean="0">
              <a:solidFill>
                <a:schemeClr val="tx1"/>
              </a:solidFill>
            </a:rPr>
            <a:t> +  </a:t>
          </a:r>
          <a:r>
            <a:rPr lang="sk-SK" sz="1800" kern="1200" dirty="0">
              <a:solidFill>
                <a:schemeClr val="tx1"/>
              </a:solidFill>
            </a:rPr>
            <a:t>pridaná hodnota – rozvíjanie kritického myslenia</a:t>
          </a:r>
        </a:p>
      </dsp:txBody>
      <dsp:txXfrm>
        <a:off x="29243" y="29243"/>
        <a:ext cx="11119061" cy="54055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166930" y="-1098638"/>
          <a:ext cx="4990040" cy="753328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228600" lvl="1" indent="-228600" algn="just" defTabSz="1066800" rtl="0">
            <a:lnSpc>
              <a:spcPct val="90000"/>
            </a:lnSpc>
            <a:spcBef>
              <a:spcPct val="0"/>
            </a:spcBef>
            <a:spcAft>
              <a:spcPct val="15000"/>
            </a:spcAft>
            <a:buChar char="••"/>
          </a:pPr>
          <a:r>
            <a:rPr lang="sk-SK" sz="2400" kern="1200" dirty="0"/>
            <a:t>Nevypracovanie </a:t>
          </a:r>
          <a:r>
            <a:rPr lang="sk-SK" sz="2400" kern="1200" dirty="0" err="1"/>
            <a:t>ŠkVP</a:t>
          </a:r>
          <a:r>
            <a:rPr lang="sk-SK" sz="2400" kern="1200" dirty="0"/>
            <a:t> v súlade s príslušným ŠVP a jeho dodatkami, absencia poznámok k UP   resp. ich nevypracovanie podľa reálnych podmienok.</a:t>
          </a: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228600" lvl="1" indent="-228600" algn="l" defTabSz="1066800">
            <a:lnSpc>
              <a:spcPct val="90000"/>
            </a:lnSpc>
            <a:spcBef>
              <a:spcPct val="0"/>
            </a:spcBef>
            <a:spcAft>
              <a:spcPct val="15000"/>
            </a:spcAft>
            <a:buChar char="••"/>
          </a:pPr>
          <a:r>
            <a:rPr lang="sk-SK" sz="2400" kern="1200" dirty="0"/>
            <a:t>Nedeklarovanie spôsobu realizácie prierezových tém vrátane NŠFG a úpravy podmienok výchovy a vzdelávania žiakov so ŠVVP v súlade s princípmi inkluzívneho vzdelávania.</a:t>
          </a:r>
        </a:p>
        <a:p>
          <a:pPr marL="228600" lvl="1" indent="-228600" algn="l" defTabSz="1066800">
            <a:lnSpc>
              <a:spcPct val="90000"/>
            </a:lnSpc>
            <a:spcBef>
              <a:spcPct val="0"/>
            </a:spcBef>
            <a:spcAft>
              <a:spcPct val="15000"/>
            </a:spcAft>
            <a:buChar char="••"/>
          </a:pPr>
          <a:endParaRPr lang="sk-SK" sz="2400" kern="1200" dirty="0"/>
        </a:p>
        <a:p>
          <a:pPr marL="228600" lvl="1" indent="-228600" algn="l" defTabSz="1066800">
            <a:lnSpc>
              <a:spcPct val="90000"/>
            </a:lnSpc>
            <a:spcBef>
              <a:spcPct val="0"/>
            </a:spcBef>
            <a:spcAft>
              <a:spcPct val="15000"/>
            </a:spcAft>
            <a:buChar char="••"/>
          </a:pPr>
          <a:r>
            <a:rPr lang="sk-SK" sz="2400" kern="1200" dirty="0"/>
            <a:t>Nespracovanie UO niektorých predmetov podľa vzdelávacieho štandardu inovovaného ŠVP.</a:t>
          </a:r>
        </a:p>
        <a:p>
          <a:pPr marL="228600" lvl="1" indent="-228600" algn="l" defTabSz="1066800">
            <a:lnSpc>
              <a:spcPct val="90000"/>
            </a:lnSpc>
            <a:spcBef>
              <a:spcPct val="0"/>
            </a:spcBef>
            <a:spcAft>
              <a:spcPct val="15000"/>
            </a:spcAft>
            <a:buChar char="••"/>
          </a:pPr>
          <a:endParaRPr lang="sk-SK" sz="2400" kern="1200" dirty="0"/>
        </a:p>
        <a:p>
          <a:pPr marL="228600" lvl="1" indent="-228600" algn="l" defTabSz="1066800">
            <a:lnSpc>
              <a:spcPct val="90000"/>
            </a:lnSpc>
            <a:spcBef>
              <a:spcPct val="0"/>
            </a:spcBef>
            <a:spcAft>
              <a:spcPct val="15000"/>
            </a:spcAft>
            <a:buChar char="••"/>
          </a:pPr>
          <a:endParaRPr lang="sk-SK" sz="2400" kern="1200" dirty="0"/>
        </a:p>
        <a:p>
          <a:pPr marL="171450" lvl="1" indent="-171450" algn="l" defTabSz="711200">
            <a:lnSpc>
              <a:spcPct val="90000"/>
            </a:lnSpc>
            <a:spcBef>
              <a:spcPct val="0"/>
            </a:spcBef>
            <a:spcAft>
              <a:spcPct val="15000"/>
            </a:spcAft>
            <a:buChar char="••"/>
          </a:pPr>
          <a:endParaRPr lang="sk-SK" sz="1600" kern="1200" dirty="0"/>
        </a:p>
        <a:p>
          <a:pPr marL="171450" lvl="1" indent="-171450" algn="l" defTabSz="711200">
            <a:lnSpc>
              <a:spcPct val="90000"/>
            </a:lnSpc>
            <a:spcBef>
              <a:spcPct val="0"/>
            </a:spcBef>
            <a:spcAft>
              <a:spcPct val="15000"/>
            </a:spcAft>
            <a:buChar char="••"/>
          </a:pPr>
          <a:endParaRPr lang="sk-SK" sz="1600" kern="1200" dirty="0"/>
        </a:p>
      </dsp:txBody>
      <dsp:txXfrm rot="-5400000">
        <a:off x="2895310" y="416576"/>
        <a:ext cx="7289686" cy="4502852"/>
      </dsp:txXfrm>
    </dsp:sp>
    <dsp:sp modelId="{89D6BC8E-33A9-43C2-AD1D-8A03FD5EAD0F}">
      <dsp:nvSpPr>
        <dsp:cNvPr id="0" name=""/>
        <dsp:cNvSpPr/>
      </dsp:nvSpPr>
      <dsp:spPr>
        <a:xfrm>
          <a:off x="52578" y="5042"/>
          <a:ext cx="2790152" cy="515798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88782" y="141246"/>
        <a:ext cx="2517744" cy="488557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423428" y="-1412569"/>
          <a:ext cx="4477043" cy="753328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28600" lvl="1" indent="-228600" algn="l" defTabSz="889000">
            <a:lnSpc>
              <a:spcPct val="90000"/>
            </a:lnSpc>
            <a:spcBef>
              <a:spcPct val="0"/>
            </a:spcBef>
            <a:spcAft>
              <a:spcPct val="15000"/>
            </a:spcAft>
            <a:buChar char="••"/>
          </a:pPr>
          <a:endParaRPr lang="sk-SK" sz="2000" kern="1200" dirty="0"/>
        </a:p>
        <a:p>
          <a:pPr marL="228600" lvl="1" indent="-228600" algn="l" defTabSz="889000">
            <a:lnSpc>
              <a:spcPct val="90000"/>
            </a:lnSpc>
            <a:spcBef>
              <a:spcPct val="0"/>
            </a:spcBef>
            <a:spcAft>
              <a:spcPct val="15000"/>
            </a:spcAft>
            <a:buChar char="••"/>
          </a:pPr>
          <a:endParaRPr lang="sk-SK" sz="2000" kern="1200" dirty="0"/>
        </a:p>
        <a:p>
          <a:pPr marL="228600" lvl="1" indent="-228600" algn="l" defTabSz="889000">
            <a:lnSpc>
              <a:spcPct val="90000"/>
            </a:lnSpc>
            <a:spcBef>
              <a:spcPct val="0"/>
            </a:spcBef>
            <a:spcAft>
              <a:spcPct val="15000"/>
            </a:spcAft>
            <a:buChar char="••"/>
          </a:pPr>
          <a:r>
            <a:rPr lang="sk-SK" sz="2000" kern="1200" dirty="0"/>
            <a:t>vykonávanie kontrolnej činnosti zameranej na všetky oblasti podľa rozpracovaného plánu kontroly, </a:t>
          </a:r>
        </a:p>
        <a:p>
          <a:pPr marL="228600" lvl="1" indent="-228600" algn="l" defTabSz="889000">
            <a:lnSpc>
              <a:spcPct val="90000"/>
            </a:lnSpc>
            <a:spcBef>
              <a:spcPct val="0"/>
            </a:spcBef>
            <a:spcAft>
              <a:spcPct val="15000"/>
            </a:spcAft>
            <a:buChar char="••"/>
          </a:pPr>
          <a:r>
            <a:rPr lang="sk-SK" sz="2000" kern="1200" dirty="0"/>
            <a:t>analyzovanie zistení na rokovaní pedagogickej rade, prijímanie opatrení k zisteným nedostatkom a kontrola ich účinnosti vrátane zistení z priameho pozorovania vyučovacích hodín, </a:t>
          </a:r>
        </a:p>
        <a:p>
          <a:pPr marL="228600" lvl="1" indent="-228600" algn="l" defTabSz="889000">
            <a:lnSpc>
              <a:spcPct val="90000"/>
            </a:lnSpc>
            <a:spcBef>
              <a:spcPct val="0"/>
            </a:spcBef>
            <a:spcAft>
              <a:spcPct val="15000"/>
            </a:spcAft>
            <a:buChar char="••"/>
          </a:pPr>
          <a:r>
            <a:rPr lang="sk-SK" sz="2000" kern="1200" dirty="0"/>
            <a:t>zapisovanie učiva do triednych kníh porovnateľným spôsobom s učebnými osnovami.</a:t>
          </a:r>
        </a:p>
        <a:p>
          <a:pPr marL="228600" lvl="1" indent="-228600" algn="l" defTabSz="889000">
            <a:lnSpc>
              <a:spcPct val="90000"/>
            </a:lnSpc>
            <a:spcBef>
              <a:spcPct val="0"/>
            </a:spcBef>
            <a:spcAft>
              <a:spcPct val="15000"/>
            </a:spcAft>
            <a:buChar char="••"/>
          </a:pPr>
          <a:r>
            <a:rPr lang="sk-SK" sz="2000" kern="1200" dirty="0"/>
            <a:t>vydávanie rozhodnutí vo veciach ustanovených právnym predpisom.</a:t>
          </a:r>
        </a:p>
        <a:p>
          <a:pPr marL="228600" lvl="1" indent="-228600" algn="l" defTabSz="889000">
            <a:lnSpc>
              <a:spcPct val="90000"/>
            </a:lnSpc>
            <a:spcBef>
              <a:spcPct val="0"/>
            </a:spcBef>
            <a:spcAft>
              <a:spcPct val="15000"/>
            </a:spcAft>
            <a:buChar char="••"/>
          </a:pPr>
          <a:r>
            <a:rPr lang="sk-SK" sz="2000" kern="1200" dirty="0"/>
            <a:t>realizovanie analýzy výsledkov kontrolnej činnosti predmetových komisií ako poradných orgánov riaditeľa školy a neprijímanie opatrení k zisteným nedostatkom.</a:t>
          </a:r>
        </a:p>
        <a:p>
          <a:pPr marL="228600" lvl="1" indent="-228600" algn="l" defTabSz="889000">
            <a:lnSpc>
              <a:spcPct val="90000"/>
            </a:lnSpc>
            <a:spcBef>
              <a:spcPct val="0"/>
            </a:spcBef>
            <a:spcAft>
              <a:spcPct val="15000"/>
            </a:spcAft>
            <a:buChar char="••"/>
          </a:pPr>
          <a:endParaRPr lang="sk-SK" sz="2000" kern="1200" dirty="0"/>
        </a:p>
        <a:p>
          <a:pPr marL="228600" lvl="1" indent="-228600" algn="l" defTabSz="889000">
            <a:lnSpc>
              <a:spcPct val="90000"/>
            </a:lnSpc>
            <a:spcBef>
              <a:spcPct val="0"/>
            </a:spcBef>
            <a:spcAft>
              <a:spcPct val="15000"/>
            </a:spcAft>
            <a:buChar char="••"/>
          </a:pPr>
          <a:endParaRPr lang="sk-SK" sz="2000" kern="1200" dirty="0"/>
        </a:p>
        <a:p>
          <a:pPr marL="228600" lvl="1" indent="-228600" algn="l" defTabSz="889000">
            <a:lnSpc>
              <a:spcPct val="90000"/>
            </a:lnSpc>
            <a:spcBef>
              <a:spcPct val="0"/>
            </a:spcBef>
            <a:spcAft>
              <a:spcPct val="15000"/>
            </a:spcAft>
            <a:buChar char="••"/>
          </a:pPr>
          <a:endParaRPr lang="sk-SK" sz="2000" kern="1200" dirty="0"/>
        </a:p>
        <a:p>
          <a:pPr marL="171450" lvl="1" indent="-171450" algn="l" defTabSz="711200">
            <a:lnSpc>
              <a:spcPct val="90000"/>
            </a:lnSpc>
            <a:spcBef>
              <a:spcPct val="0"/>
            </a:spcBef>
            <a:spcAft>
              <a:spcPct val="15000"/>
            </a:spcAft>
            <a:buChar char="••"/>
          </a:pPr>
          <a:endParaRPr lang="sk-SK" sz="1600" kern="1200" dirty="0"/>
        </a:p>
      </dsp:txBody>
      <dsp:txXfrm rot="-5400000">
        <a:off x="2895310" y="334101"/>
        <a:ext cx="7314729" cy="4039941"/>
      </dsp:txXfrm>
    </dsp:sp>
    <dsp:sp modelId="{89D6BC8E-33A9-43C2-AD1D-8A03FD5EAD0F}">
      <dsp:nvSpPr>
        <dsp:cNvPr id="0" name=""/>
        <dsp:cNvSpPr/>
      </dsp:nvSpPr>
      <dsp:spPr>
        <a:xfrm>
          <a:off x="52578" y="4523"/>
          <a:ext cx="2790152" cy="46277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88782" y="140727"/>
        <a:ext cx="2517744" cy="43553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66C19C-0017-4F9D-8094-5D7138C17525}">
      <dsp:nvSpPr>
        <dsp:cNvPr id="0" name=""/>
        <dsp:cNvSpPr/>
      </dsp:nvSpPr>
      <dsp:spPr>
        <a:xfrm>
          <a:off x="0" y="108"/>
          <a:ext cx="8695765" cy="7349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rPr>
            <a:t>Zistiť stav a úroveň výchovno-vzdelávacieho procesu, pedagogického riadenia a podmienok výchovy a vzdelávania v gymnáziu/ v strednej odbornej škole</a:t>
          </a:r>
        </a:p>
      </dsp:txBody>
      <dsp:txXfrm>
        <a:off x="35880" y="35988"/>
        <a:ext cx="8624005" cy="66323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430083" y="-1875099"/>
          <a:ext cx="5012367" cy="876258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28600" lvl="1" indent="-228600" algn="l" defTabSz="1155700">
            <a:lnSpc>
              <a:spcPct val="90000"/>
            </a:lnSpc>
            <a:spcBef>
              <a:spcPct val="0"/>
            </a:spcBef>
            <a:spcAft>
              <a:spcPct val="15000"/>
            </a:spcAft>
            <a:buChar char="••"/>
          </a:pPr>
          <a:r>
            <a:rPr lang="sk-SK" sz="2600" kern="1200" dirty="0"/>
            <a:t>komplexné vypracovanie práv žiakov a ich zákonných zástupcov v školskom poriadku v súvislosti s novelizáciou školského zákona.</a:t>
          </a:r>
        </a:p>
        <a:p>
          <a:pPr marL="228600" lvl="1" indent="-228600" algn="l" defTabSz="1155700">
            <a:lnSpc>
              <a:spcPct val="90000"/>
            </a:lnSpc>
            <a:spcBef>
              <a:spcPct val="0"/>
            </a:spcBef>
            <a:spcAft>
              <a:spcPct val="15000"/>
            </a:spcAft>
            <a:buChar char="••"/>
          </a:pPr>
          <a:endParaRPr lang="sk-SK" sz="2600" kern="1200" dirty="0"/>
        </a:p>
        <a:p>
          <a:pPr marL="171450" lvl="1" indent="-171450" algn="l" defTabSz="711200">
            <a:lnSpc>
              <a:spcPct val="90000"/>
            </a:lnSpc>
            <a:spcBef>
              <a:spcPct val="0"/>
            </a:spcBef>
            <a:spcAft>
              <a:spcPct val="15000"/>
            </a:spcAft>
            <a:buChar char="••"/>
          </a:pPr>
          <a:endParaRPr lang="sk-SK" sz="1600" kern="1200" dirty="0"/>
        </a:p>
        <a:p>
          <a:pPr marL="171450" lvl="1" indent="-171450" algn="l" defTabSz="711200">
            <a:lnSpc>
              <a:spcPct val="90000"/>
            </a:lnSpc>
            <a:spcBef>
              <a:spcPct val="0"/>
            </a:spcBef>
            <a:spcAft>
              <a:spcPct val="15000"/>
            </a:spcAft>
            <a:buChar char="••"/>
          </a:pPr>
          <a:endParaRPr lang="sk-SK" sz="1600" kern="1200" dirty="0"/>
        </a:p>
      </dsp:txBody>
      <dsp:txXfrm rot="-5400000">
        <a:off x="2554977" y="244691"/>
        <a:ext cx="8517896" cy="4522999"/>
      </dsp:txXfrm>
    </dsp:sp>
    <dsp:sp modelId="{89D6BC8E-33A9-43C2-AD1D-8A03FD5EAD0F}">
      <dsp:nvSpPr>
        <dsp:cNvPr id="0" name=""/>
        <dsp:cNvSpPr/>
      </dsp:nvSpPr>
      <dsp:spPr>
        <a:xfrm>
          <a:off x="53" y="4894"/>
          <a:ext cx="2554870" cy="50074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24771" y="129612"/>
        <a:ext cx="2305434" cy="475804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3810537" y="-1226891"/>
          <a:ext cx="5387527" cy="7841319"/>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r>
            <a:rPr lang="sk-SK" sz="1600" kern="1200" dirty="0"/>
            <a:t>podrobnejšie definovanie pojmov – šikanovaný, šikanujúci, druhy/prejavy/dôvody šikanovania a presnejšie definovanie toho, čo sa nepovažuje za šikanovanie,</a:t>
          </a:r>
        </a:p>
        <a:p>
          <a:pPr marL="171450" lvl="1" indent="-171450" algn="just" defTabSz="711200" rtl="0">
            <a:lnSpc>
              <a:spcPct val="90000"/>
            </a:lnSpc>
            <a:spcBef>
              <a:spcPct val="0"/>
            </a:spcBef>
            <a:spcAft>
              <a:spcPct val="15000"/>
            </a:spcAft>
            <a:buChar char="••"/>
          </a:pPr>
          <a:r>
            <a:rPr lang="sk-SK" sz="1600" kern="1200" dirty="0"/>
            <a:t>vymedzenie skutkovej podstaty trestného činu, za ktorý môže byť šikanujúci od 14 rokov trestne stíhaný,</a:t>
          </a:r>
        </a:p>
        <a:p>
          <a:pPr marL="171450" lvl="1" indent="-171450" algn="just" defTabSz="711200" rtl="0">
            <a:lnSpc>
              <a:spcPct val="90000"/>
            </a:lnSpc>
            <a:spcBef>
              <a:spcPct val="0"/>
            </a:spcBef>
            <a:spcAft>
              <a:spcPct val="15000"/>
            </a:spcAft>
            <a:buChar char="••"/>
          </a:pPr>
          <a:r>
            <a:rPr lang="sk-SK" sz="1600" kern="1200" dirty="0"/>
            <a:t> Čl. 3 Prevencia šikanovania - riaditeľ školy zodpovedá za </a:t>
          </a:r>
          <a:r>
            <a:rPr lang="sk-SK" sz="1600" b="1" kern="1200" dirty="0"/>
            <a:t>systémové aktivity </a:t>
          </a:r>
          <a:r>
            <a:rPr lang="sk-SK" sz="1600" kern="1200" dirty="0"/>
            <a:t>školy pri prevencii šikanovania, v spolupráci s pedagogickou radou a orgánmi školskej samosprávy rozpracúva opatrenia školy pri prevencii šikanovania v školskom poriadku, zabezpečuje dôkladný výkon dozoru v priestoroch, kde k šikanovaniu už došlo alebo by k nemu mohlo dochádzať.</a:t>
          </a:r>
        </a:p>
        <a:p>
          <a:pPr marL="171450" lvl="1" indent="-171450" algn="just" defTabSz="711200">
            <a:lnSpc>
              <a:spcPct val="90000"/>
            </a:lnSpc>
            <a:spcBef>
              <a:spcPct val="0"/>
            </a:spcBef>
            <a:spcAft>
              <a:spcPct val="15000"/>
            </a:spcAft>
            <a:buChar char="••"/>
          </a:pPr>
          <a:r>
            <a:rPr lang="sk-SK" sz="1600" kern="1200" dirty="0"/>
            <a:t> Opatrenia na riešenie šikanovania a nápravu jej dôsledkov - </a:t>
          </a:r>
          <a:r>
            <a:rPr lang="sk-SK" sz="1600" b="1" kern="1200" dirty="0"/>
            <a:t>škola dbá na bezodkladné riešenie šikanovania podľa tejto smernice.  </a:t>
          </a:r>
          <a:endParaRPr lang="sk-SK" kern="1200" dirty="0"/>
        </a:p>
        <a:p>
          <a:pPr marL="171450" lvl="1" indent="-171450" algn="just" defTabSz="711200">
            <a:lnSpc>
              <a:spcPct val="90000"/>
            </a:lnSpc>
            <a:spcBef>
              <a:spcPct val="0"/>
            </a:spcBef>
            <a:spcAft>
              <a:spcPct val="15000"/>
            </a:spcAft>
            <a:buChar char="••"/>
          </a:pPr>
          <a:r>
            <a:rPr lang="sk-SK" sz="1600" kern="1200" dirty="0"/>
            <a:t>Čl. 6 Spolupráca so zákonným zástupcom a zástupcom zariadenia: </a:t>
          </a:r>
          <a:endParaRPr lang="sk-SK" kern="1200" dirty="0"/>
        </a:p>
        <a:p>
          <a:pPr marL="171450" lvl="1" indent="-171450" algn="just" defTabSz="711200">
            <a:lnSpc>
              <a:spcPct val="90000"/>
            </a:lnSpc>
            <a:spcBef>
              <a:spcPct val="0"/>
            </a:spcBef>
            <a:spcAft>
              <a:spcPct val="15000"/>
            </a:spcAft>
            <a:buChar char="••"/>
          </a:pPr>
          <a:r>
            <a:rPr lang="sk-SK" sz="1600" kern="1200" dirty="0"/>
            <a:t>(1) Riaditeľ školy alebo ním poverený pedagogický zamestnanec alebo odborný zamestnanec pri rozhovore so zákonným zástupcom alebo so zástupcom zariadenia šikanovaného, šikanujúceho alebo účastníkov šikanovania vo veci šikanovania dbá na zachovanie dôvernosti informácií.</a:t>
          </a:r>
          <a:endParaRPr lang="sk-SK" kern="1200" dirty="0"/>
        </a:p>
        <a:p>
          <a:pPr marL="171450" lvl="1" indent="-171450" algn="just" defTabSz="711200">
            <a:lnSpc>
              <a:spcPct val="90000"/>
            </a:lnSpc>
            <a:spcBef>
              <a:spcPct val="0"/>
            </a:spcBef>
            <a:spcAft>
              <a:spcPct val="15000"/>
            </a:spcAft>
            <a:buChar char="••"/>
          </a:pPr>
          <a:r>
            <a:rPr lang="sk-SK" sz="1600" kern="1200" dirty="0"/>
            <a:t>O rozhovore podľa odseku 1 vrátane informovania zákonného zástupcu alebo zástupcu zariadenia podľa čl. 4 ods. 3 písm. c), </a:t>
          </a:r>
          <a:r>
            <a:rPr lang="sk-SK" sz="1600" b="1" kern="1200" dirty="0"/>
            <a:t>vyhotoví riaditeľ školy alebo ním poverený pedagogický zamestnanec alebo odborný zamestnanec zápis</a:t>
          </a:r>
          <a:r>
            <a:rPr lang="sk-SK" sz="1600" kern="1200" dirty="0"/>
            <a:t>, z ktorého jedno vyhotovenie poskytne riaditeľ školy alebo ním poverený pedagogický zamestnanec alebo odborný zamestnanec zákonnému zástupcovi alebo zástupcovi zariadenia.  </a:t>
          </a:r>
          <a:endParaRPr lang="sk-SK"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r>
            <a:rPr lang="sk-SK" sz="1600" kern="1200" dirty="0"/>
            <a:t> </a:t>
          </a:r>
        </a:p>
      </dsp:txBody>
      <dsp:txXfrm rot="-5400000">
        <a:off x="2583642" y="263001"/>
        <a:ext cx="7578322" cy="4861533"/>
      </dsp:txXfrm>
    </dsp:sp>
    <dsp:sp modelId="{89D6BC8E-33A9-43C2-AD1D-8A03FD5EAD0F}">
      <dsp:nvSpPr>
        <dsp:cNvPr id="0" name=""/>
        <dsp:cNvSpPr/>
      </dsp:nvSpPr>
      <dsp:spPr>
        <a:xfrm>
          <a:off x="17173" y="5261"/>
          <a:ext cx="2577788" cy="5382274"/>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smtClean="0">
              <a:solidFill>
                <a:schemeClr val="tx1"/>
              </a:solidFill>
              <a:effectLst>
                <a:outerShdw blurRad="38100" dist="38100" dir="2700000" algn="tl">
                  <a:srgbClr val="000000">
                    <a:alpha val="43137"/>
                  </a:srgbClr>
                </a:outerShdw>
              </a:effectLst>
            </a:rPr>
            <a:t>Čo by už malo byť rozpracované v ŠP</a:t>
          </a:r>
          <a:endParaRPr lang="sk-SK" sz="2800" kern="1200" dirty="0">
            <a:solidFill>
              <a:schemeClr val="tx1"/>
            </a:solidFill>
            <a:effectLst>
              <a:outerShdw blurRad="38100" dist="38100" dir="2700000" algn="tl">
                <a:srgbClr val="000000">
                  <a:alpha val="43137"/>
                </a:srgbClr>
              </a:outerShdw>
            </a:effectLst>
          </a:endParaRPr>
        </a:p>
      </dsp:txBody>
      <dsp:txXfrm>
        <a:off x="143010" y="131098"/>
        <a:ext cx="2326114" cy="51306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3891728" y="-1149330"/>
          <a:ext cx="5387527" cy="7686196"/>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0" algn="just" defTabSz="711200" rtl="0">
            <a:lnSpc>
              <a:spcPct val="90000"/>
            </a:lnSpc>
            <a:spcBef>
              <a:spcPct val="0"/>
            </a:spcBef>
            <a:spcAft>
              <a:spcPct val="15000"/>
            </a:spcAft>
            <a:buChar char="••"/>
          </a:pPr>
          <a:r>
            <a:rPr lang="sk-SK" sz="1600" kern="1200" dirty="0" smtClean="0"/>
            <a:t>rozpracovanie podmienok používania mobilného telefónu alebo obdobného osobného zariadenia elektronickej komunikácie počas vyučovania a aktivít organizovaných školou mimo školského vyučovania v školskom poriadku v zmysle §151a zákona č. 245/2008 Z. z. o výchove a vzdelávaní (školský zákon) a o zmene a doplnení niektorých zákonov v znení neskorších predpisov - (platnosť od 01. 01. 2025),</a:t>
          </a:r>
          <a:endParaRPr lang="sk-SK" sz="1600" kern="1200" dirty="0"/>
        </a:p>
        <a:p>
          <a:pPr marL="171450" lvl="1" indent="0" algn="just" defTabSz="711200" rtl="0">
            <a:lnSpc>
              <a:spcPct val="90000"/>
            </a:lnSpc>
            <a:spcBef>
              <a:spcPct val="0"/>
            </a:spcBef>
            <a:spcAft>
              <a:spcPct val="15000"/>
            </a:spcAft>
            <a:buChar char="••"/>
          </a:pPr>
          <a:r>
            <a:rPr lang="sk-SK" sz="1600" kern="1200" dirty="0" smtClean="0"/>
            <a:t>odporúčanie: zapracovať do svojho školského poriadku používanie mobilných telefónov podľa školského zákona a usmernenia zverejneného na webovom sídle </a:t>
          </a:r>
          <a:r>
            <a:rPr lang="sk-SK" sz="1600" kern="1200" dirty="0" smtClean="0">
              <a:hlinkClick xmlns:r="http://schemas.openxmlformats.org/officeDocument/2006/relationships" r:id="rId1"/>
            </a:rPr>
            <a:t>https://www.minedu.sk/data/att/4dd/31672.0c6aa4.pdf</a:t>
          </a:r>
          <a:r>
            <a:rPr lang="sk-SK" sz="1600" kern="1200" dirty="0" smtClean="0"/>
            <a:t>,(podrobnosti dočasného odobratia a podmienky využívania počas aktivít organizovaných školou mimo školského vyučovania)</a:t>
          </a:r>
          <a:endParaRPr lang="sk-SK" sz="1600" kern="1200" dirty="0"/>
        </a:p>
        <a:p>
          <a:pPr marL="171450" lvl="1" indent="0" algn="just" defTabSz="711200" rtl="0">
            <a:lnSpc>
              <a:spcPct val="90000"/>
            </a:lnSpc>
            <a:spcBef>
              <a:spcPct val="0"/>
            </a:spcBef>
            <a:spcAft>
              <a:spcPct val="15000"/>
            </a:spcAft>
            <a:buChar char="••"/>
          </a:pPr>
          <a:r>
            <a:rPr lang="sk-SK" sz="1600" kern="1200" dirty="0" smtClean="0"/>
            <a:t>spôsob úpravy rozpracovať v školskom poriadku na podmienky školy v častiach</a:t>
          </a:r>
          <a:endParaRPr lang="sk-SK" sz="1600" kern="1200" dirty="0"/>
        </a:p>
        <a:p>
          <a:pPr marL="171450" lvl="1" indent="0" algn="just" defTabSz="711200" rtl="0">
            <a:lnSpc>
              <a:spcPct val="90000"/>
            </a:lnSpc>
            <a:spcBef>
              <a:spcPct val="0"/>
            </a:spcBef>
            <a:spcAft>
              <a:spcPct val="15000"/>
            </a:spcAft>
            <a:buChar char="••"/>
          </a:pPr>
          <a:r>
            <a:rPr lang="sk-SK" sz="1600" kern="1200" dirty="0" smtClean="0"/>
            <a:t>výkon práv a povinností pedagogických, odborných zamestnancov, žiakov a zákonných zástupcov,</a:t>
          </a:r>
          <a:endParaRPr lang="sk-SK" sz="1600" kern="1200" dirty="0"/>
        </a:p>
        <a:p>
          <a:pPr marL="171450" lvl="1" indent="0" algn="just" defTabSz="711200" rtl="0">
            <a:lnSpc>
              <a:spcPct val="90000"/>
            </a:lnSpc>
            <a:spcBef>
              <a:spcPct val="0"/>
            </a:spcBef>
            <a:spcAft>
              <a:spcPct val="15000"/>
            </a:spcAft>
            <a:buChar char="••"/>
          </a:pPr>
          <a:r>
            <a:rPr lang="sk-SK" sz="1600" kern="1200" dirty="0" smtClean="0"/>
            <a:t>hodnotenie prospechu a správania, zásady správania žiakov a výchovné opatrenia,</a:t>
          </a:r>
          <a:endParaRPr lang="sk-SK" sz="1600" kern="1200" dirty="0"/>
        </a:p>
        <a:p>
          <a:pPr marL="171450" lvl="1" indent="0" algn="just" defTabSz="711200" rtl="0">
            <a:lnSpc>
              <a:spcPct val="90000"/>
            </a:lnSpc>
            <a:spcBef>
              <a:spcPct val="0"/>
            </a:spcBef>
            <a:spcAft>
              <a:spcPct val="15000"/>
            </a:spcAft>
            <a:buChar char="••"/>
          </a:pPr>
          <a:r>
            <a:rPr lang="sk-SK" sz="1600" kern="1200" dirty="0" smtClean="0"/>
            <a:t>opatrenia na zaistenie bezpečnosti a ochrany zdravia žiakov a ich ochrany pred sociálno-patologickými javmi, diskrimináciou alebo násilím. </a:t>
          </a:r>
          <a:endParaRPr lang="sk-SK" sz="1600" kern="1200" dirty="0"/>
        </a:p>
      </dsp:txBody>
      <dsp:txXfrm rot="-5400000">
        <a:off x="2742394" y="263001"/>
        <a:ext cx="7423199" cy="4861533"/>
      </dsp:txXfrm>
    </dsp:sp>
    <dsp:sp modelId="{89D6BC8E-33A9-43C2-AD1D-8A03FD5EAD0F}">
      <dsp:nvSpPr>
        <dsp:cNvPr id="0" name=""/>
        <dsp:cNvSpPr/>
      </dsp:nvSpPr>
      <dsp:spPr>
        <a:xfrm>
          <a:off x="0" y="5261"/>
          <a:ext cx="2742247" cy="5382274"/>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smtClean="0">
              <a:solidFill>
                <a:schemeClr val="tx1"/>
              </a:solidFill>
              <a:effectLst>
                <a:outerShdw blurRad="38100" dist="38100" dir="2700000" algn="tl">
                  <a:srgbClr val="000000">
                    <a:alpha val="43137"/>
                  </a:srgbClr>
                </a:outerShdw>
              </a:effectLst>
            </a:rPr>
            <a:t>Čo by už malo byť rozpracované </a:t>
          </a:r>
        </a:p>
        <a:p>
          <a:pPr lvl="0" algn="ctr" defTabSz="1244600" rtl="0">
            <a:lnSpc>
              <a:spcPct val="90000"/>
            </a:lnSpc>
            <a:spcBef>
              <a:spcPct val="0"/>
            </a:spcBef>
            <a:spcAft>
              <a:spcPct val="35000"/>
            </a:spcAft>
          </a:pPr>
          <a:r>
            <a:rPr lang="sk-SK" sz="2800" b="1" kern="1200" dirty="0" smtClean="0">
              <a:solidFill>
                <a:schemeClr val="tx1"/>
              </a:solidFill>
              <a:effectLst>
                <a:outerShdw blurRad="38100" dist="38100" dir="2700000" algn="tl">
                  <a:srgbClr val="000000">
                    <a:alpha val="43137"/>
                  </a:srgbClr>
                </a:outerShdw>
              </a:effectLst>
            </a:rPr>
            <a:t>v ŠP</a:t>
          </a:r>
          <a:endParaRPr lang="sk-SK" sz="2800" kern="1200" dirty="0">
            <a:solidFill>
              <a:schemeClr val="tx1"/>
            </a:solidFill>
            <a:effectLst>
              <a:outerShdw blurRad="38100" dist="38100" dir="2700000" algn="tl">
                <a:srgbClr val="000000">
                  <a:alpha val="43137"/>
                </a:srgbClr>
              </a:outerShdw>
            </a:effectLst>
          </a:endParaRPr>
        </a:p>
      </dsp:txBody>
      <dsp:txXfrm>
        <a:off x="133865" y="139126"/>
        <a:ext cx="2474517" cy="511454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053471" y="-1362744"/>
          <a:ext cx="5012367" cy="7737871"/>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28600" lvl="1" indent="-228600" algn="just" defTabSz="1066800">
            <a:lnSpc>
              <a:spcPct val="90000"/>
            </a:lnSpc>
            <a:spcBef>
              <a:spcPct val="0"/>
            </a:spcBef>
            <a:spcAft>
              <a:spcPct val="15000"/>
            </a:spcAft>
            <a:buChar char="••"/>
          </a:pPr>
          <a:r>
            <a:rPr lang="sk-SK" sz="2400" kern="1200" dirty="0"/>
            <a:t>podrobnosti o spôsoboch preukazovania dôvodov neprítomnosti žiaka na výchove a vzdelávaní,</a:t>
          </a:r>
        </a:p>
        <a:p>
          <a:pPr marL="228600" lvl="1" indent="-228600" algn="just" defTabSz="1066800">
            <a:lnSpc>
              <a:spcPct val="90000"/>
            </a:lnSpc>
            <a:spcBef>
              <a:spcPct val="0"/>
            </a:spcBef>
            <a:spcAft>
              <a:spcPct val="15000"/>
            </a:spcAft>
            <a:buChar char="••"/>
          </a:pPr>
          <a:r>
            <a:rPr lang="sk-SK" sz="2400" kern="1200" dirty="0"/>
            <a:t>lehotu, v ktorej je zákonný zástupca, zástupca zariadenia alebo plnoletý žiak povinný preukázať dôvody neprítomnosti žiaka na výchove a </a:t>
          </a:r>
          <a:r>
            <a:rPr lang="sk-SK" sz="2400" kern="1200" dirty="0" smtClean="0"/>
            <a:t>vzdelávaní</a:t>
          </a:r>
          <a:endParaRPr lang="sk-SK" sz="2400" kern="1200" dirty="0"/>
        </a:p>
        <a:p>
          <a:pPr marL="228600" lvl="1" indent="-228600" algn="just" defTabSz="1066800">
            <a:lnSpc>
              <a:spcPct val="90000"/>
            </a:lnSpc>
            <a:spcBef>
              <a:spcPct val="0"/>
            </a:spcBef>
            <a:spcAft>
              <a:spcPct val="15000"/>
            </a:spcAft>
            <a:buChar char="••"/>
          </a:pPr>
          <a:r>
            <a:rPr lang="sk-SK" sz="2400" kern="1200" dirty="0"/>
            <a:t>podrobnosti o dokladoch preukazujúcich dôvody neprítomnosti žiaka na výchove a vzdelávaní,</a:t>
          </a:r>
        </a:p>
        <a:p>
          <a:pPr marL="228600" lvl="1" indent="-228600" algn="just" defTabSz="1066800">
            <a:lnSpc>
              <a:spcPct val="90000"/>
            </a:lnSpc>
            <a:spcBef>
              <a:spcPct val="0"/>
            </a:spcBef>
            <a:spcAft>
              <a:spcPct val="15000"/>
            </a:spcAft>
            <a:buChar char="••"/>
          </a:pPr>
          <a:r>
            <a:rPr lang="sk-SK" sz="2400" kern="1200" dirty="0"/>
            <a:t>ďalší postup školy v prípade neospravedlnenej neprítomnosti žiaka, vrátane možných uložení opatrení vo výchove, zníženia známky zo správania a oznámenia príslušným orgánom verejnej správy (napr. obci, orgánu sociálnoprávnej ochrany detí a sociálnej kurately).</a:t>
          </a:r>
        </a:p>
      </dsp:txBody>
      <dsp:txXfrm rot="-5400000">
        <a:off x="2690719" y="244692"/>
        <a:ext cx="7493187" cy="4522999"/>
      </dsp:txXfrm>
    </dsp:sp>
    <dsp:sp modelId="{89D6BC8E-33A9-43C2-AD1D-8A03FD5EAD0F}">
      <dsp:nvSpPr>
        <dsp:cNvPr id="0" name=""/>
        <dsp:cNvSpPr/>
      </dsp:nvSpPr>
      <dsp:spPr>
        <a:xfrm>
          <a:off x="19521" y="4894"/>
          <a:ext cx="2682221" cy="5007480"/>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smtClean="0">
              <a:solidFill>
                <a:schemeClr val="tx1"/>
              </a:solidFill>
              <a:effectLst>
                <a:outerShdw blurRad="38100" dist="38100" dir="2700000" algn="tl">
                  <a:srgbClr val="000000">
                    <a:alpha val="43137"/>
                  </a:srgbClr>
                </a:outerShdw>
              </a:effectLst>
            </a:rPr>
            <a:t>Čo má byť rozpracované v ŠP od 1.septembra 2025</a:t>
          </a:r>
          <a:endParaRPr lang="sk-SK" sz="2800" kern="1200" dirty="0">
            <a:solidFill>
              <a:schemeClr val="tx1"/>
            </a:solidFill>
            <a:effectLst>
              <a:outerShdw blurRad="38100" dist="38100" dir="2700000" algn="tl">
                <a:srgbClr val="000000">
                  <a:alpha val="43137"/>
                </a:srgbClr>
              </a:outerShdw>
            </a:effectLst>
          </a:endParaRPr>
        </a:p>
      </dsp:txBody>
      <dsp:txXfrm>
        <a:off x="150456" y="135829"/>
        <a:ext cx="2420351" cy="474561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053471" y="-1362744"/>
          <a:ext cx="5012367" cy="7737871"/>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r>
            <a:rPr lang="sk-SK" sz="1600" kern="1200" dirty="0"/>
            <a:t>Štandardy sú základné pravidlá, princípy a postupy predchádzania a eliminácie segregácie vo výchove a vzdelávaní. Ich uplatňovanie prispieva k dodržiavaniu princípov výchovy a vzdelávania podľa školského zákona v školách a školských zariadeniach. Vychádzajú z ustanovení Dohovoru o právach dieťaťa,</a:t>
          </a:r>
        </a:p>
        <a:p>
          <a:pPr marL="171450" lvl="1" indent="-171450" algn="just" defTabSz="711200" rtl="0">
            <a:lnSpc>
              <a:spcPct val="90000"/>
            </a:lnSpc>
            <a:spcBef>
              <a:spcPct val="0"/>
            </a:spcBef>
            <a:spcAft>
              <a:spcPct val="15000"/>
            </a:spcAft>
            <a:buChar char="••"/>
          </a:pPr>
          <a:r>
            <a:rPr lang="sk-SK" sz="1600" kern="1200" dirty="0"/>
            <a:t>Štandardy dodržiavania zákazu segregácie sú rozpracovaním a realizáciou praktickej časti Metodickej príručky </a:t>
          </a:r>
          <a:r>
            <a:rPr lang="sk-SK" sz="1600" kern="1200" dirty="0" err="1"/>
            <a:t>desegregácie</a:t>
          </a:r>
          <a:r>
            <a:rPr lang="sk-SK" sz="1600" kern="1200" dirty="0"/>
            <a:t> vo výchove a vzdelávaní,</a:t>
          </a:r>
        </a:p>
        <a:p>
          <a:pPr marL="171450" lvl="1" indent="-171450" algn="just" defTabSz="711200" rtl="0">
            <a:lnSpc>
              <a:spcPct val="90000"/>
            </a:lnSpc>
            <a:spcBef>
              <a:spcPct val="0"/>
            </a:spcBef>
            <a:spcAft>
              <a:spcPct val="15000"/>
            </a:spcAft>
            <a:buChar char="••"/>
          </a:pPr>
          <a:r>
            <a:rPr lang="sk-SK" sz="1600" kern="1200" dirty="0"/>
            <a:t>Štandardy dodržiavania zákazu segregácie vo výchove a vzdelávaní sa týkajú všetkých oblastí, ktoré upravuje školský poriadok podľa školského zákona (Zákon č. 245/2008 Z. z., § 153 ods. 1),</a:t>
          </a:r>
        </a:p>
        <a:p>
          <a:pPr marL="171450" lvl="1" indent="-171450" algn="just" defTabSz="711200" rtl="0">
            <a:lnSpc>
              <a:spcPct val="90000"/>
            </a:lnSpc>
            <a:spcBef>
              <a:spcPct val="0"/>
            </a:spcBef>
            <a:spcAft>
              <a:spcPct val="15000"/>
            </a:spcAft>
            <a:buChar char="••"/>
          </a:pPr>
          <a:r>
            <a:rPr lang="sk-SK" sz="1600" kern="1200" dirty="0"/>
            <a:t>V rámci aktivít, ktoré prispievajú k podpore </a:t>
          </a:r>
          <a:r>
            <a:rPr lang="sk-SK" sz="1600" kern="1200" dirty="0" err="1"/>
            <a:t>inkluzívnosti</a:t>
          </a:r>
          <a:r>
            <a:rPr lang="sk-SK" sz="1600" kern="1200" dirty="0"/>
            <a:t> škôl, vydalo ministerstvo školstva Štandardy dodržiavania zákazu segregácie vo výchove a vzdelávaní. Ich uplatňovanie prispieva k dodržiavaniu princípov demokracie v školách a školských zariadeniach. </a:t>
          </a:r>
        </a:p>
        <a:p>
          <a:pPr marL="171450" lvl="1" indent="-171450" algn="just" defTabSz="711200" rtl="0">
            <a:lnSpc>
              <a:spcPct val="90000"/>
            </a:lnSpc>
            <a:spcBef>
              <a:spcPct val="0"/>
            </a:spcBef>
            <a:spcAft>
              <a:spcPct val="15000"/>
            </a:spcAft>
            <a:buChar char="••"/>
          </a:pPr>
          <a:r>
            <a:rPr lang="sk-SK" sz="1600" kern="1200" dirty="0"/>
            <a:t>Povinnosťou škôl a školských zariadení je do konca februára 2025 aktualizovať školské poriadky o dodatok „Štandardy dodržiavania zákazu segregácie vo výchove a vzdelávaní“. </a:t>
          </a:r>
        </a:p>
        <a:p>
          <a:pPr marL="171450" lvl="1" indent="-171450" algn="just" defTabSz="711200" rtl="0">
            <a:lnSpc>
              <a:spcPct val="90000"/>
            </a:lnSpc>
            <a:spcBef>
              <a:spcPct val="0"/>
            </a:spcBef>
            <a:spcAft>
              <a:spcPct val="15000"/>
            </a:spcAft>
            <a:buChar char="••"/>
          </a:pPr>
          <a:r>
            <a:rPr lang="sk-SK" sz="1600" kern="1200" dirty="0"/>
            <a:t>Do konca septembra 2025 majú vypracovať Plán uplatňovania týchto štandardov a následne podľa neho a jednotlivých štandardov postupovať. Všetky kroky sú podrobne popísané v Manuáli a monitoringu uplatňovania štandardov dodržiavania zákazu segregácie vo výchove a vzdelávaní.</a:t>
          </a:r>
        </a:p>
      </dsp:txBody>
      <dsp:txXfrm rot="-5400000">
        <a:off x="2690719" y="244692"/>
        <a:ext cx="7493187" cy="4522999"/>
      </dsp:txXfrm>
    </dsp:sp>
    <dsp:sp modelId="{89D6BC8E-33A9-43C2-AD1D-8A03FD5EAD0F}">
      <dsp:nvSpPr>
        <dsp:cNvPr id="0" name=""/>
        <dsp:cNvSpPr/>
      </dsp:nvSpPr>
      <dsp:spPr>
        <a:xfrm>
          <a:off x="19521" y="4894"/>
          <a:ext cx="2682221" cy="5007480"/>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smtClean="0">
              <a:solidFill>
                <a:schemeClr val="tx1"/>
              </a:solidFill>
              <a:effectLst>
                <a:outerShdw blurRad="38100" dist="38100" dir="2700000" algn="tl">
                  <a:srgbClr val="000000">
                    <a:alpha val="43137"/>
                  </a:srgbClr>
                </a:outerShdw>
              </a:effectLst>
            </a:rPr>
            <a:t>Čo má byť rozpracované v ŠP do konca septembra 2025</a:t>
          </a:r>
          <a:endParaRPr lang="sk-SK" sz="2800" kern="1200" dirty="0">
            <a:solidFill>
              <a:schemeClr val="tx1"/>
            </a:solidFill>
            <a:effectLst>
              <a:outerShdw blurRad="38100" dist="38100" dir="2700000" algn="tl">
                <a:srgbClr val="000000">
                  <a:alpha val="43137"/>
                </a:srgbClr>
              </a:outerShdw>
            </a:effectLst>
          </a:endParaRPr>
        </a:p>
      </dsp:txBody>
      <dsp:txXfrm>
        <a:off x="150456" y="135829"/>
        <a:ext cx="2420351" cy="47456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861739" y="-1669677"/>
          <a:ext cx="4481420" cy="797160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rtl="0">
            <a:lnSpc>
              <a:spcPct val="90000"/>
            </a:lnSpc>
            <a:spcBef>
              <a:spcPct val="0"/>
            </a:spcBef>
            <a:spcAft>
              <a:spcPct val="15000"/>
            </a:spcAft>
            <a:buChar char="••"/>
          </a:pPr>
          <a:r>
            <a:rPr lang="sk-SK" sz="2800" kern="1200" dirty="0"/>
            <a:t>Rozvíjanie komunikačných kompetencií žiakov a ich efektívna podpora komplexnou prácou s textom s dôrazom na vytváranie príležitostí na súvislý verbálny prejav.</a:t>
          </a:r>
        </a:p>
        <a:p>
          <a:pPr marL="171450" lvl="1" indent="-171450" algn="l" defTabSz="711200">
            <a:lnSpc>
              <a:spcPct val="90000"/>
            </a:lnSpc>
            <a:spcBef>
              <a:spcPct val="0"/>
            </a:spcBef>
            <a:spcAft>
              <a:spcPct val="15000"/>
            </a:spcAft>
            <a:buChar char="••"/>
          </a:pPr>
          <a:endParaRPr lang="sk-SK" sz="1600" kern="1200" dirty="0"/>
        </a:p>
      </dsp:txBody>
      <dsp:txXfrm rot="-5400000">
        <a:off x="3116650" y="294177"/>
        <a:ext cx="7752835" cy="4043890"/>
      </dsp:txXfrm>
    </dsp:sp>
    <dsp:sp modelId="{89D6BC8E-33A9-43C2-AD1D-8A03FD5EAD0F}">
      <dsp:nvSpPr>
        <dsp:cNvPr id="0" name=""/>
        <dsp:cNvSpPr/>
      </dsp:nvSpPr>
      <dsp:spPr>
        <a:xfrm>
          <a:off x="0" y="0"/>
          <a:ext cx="3115378" cy="463224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52080" y="152080"/>
        <a:ext cx="2811218" cy="4328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31C24-B54B-4A2A-A186-A19FF6B1B2E1}">
      <dsp:nvSpPr>
        <dsp:cNvPr id="0" name=""/>
        <dsp:cNvSpPr/>
      </dsp:nvSpPr>
      <dsp:spPr>
        <a:xfrm>
          <a:off x="5521659" y="2396390"/>
          <a:ext cx="3885586" cy="677714"/>
        </a:xfrm>
        <a:custGeom>
          <a:avLst/>
          <a:gdLst/>
          <a:ahLst/>
          <a:cxnLst/>
          <a:rect l="0" t="0" r="0" b="0"/>
          <a:pathLst>
            <a:path>
              <a:moveTo>
                <a:pt x="0" y="0"/>
              </a:moveTo>
              <a:lnTo>
                <a:pt x="0" y="325140"/>
              </a:lnTo>
              <a:lnTo>
                <a:pt x="3885586" y="325140"/>
              </a:lnTo>
              <a:lnTo>
                <a:pt x="3885586" y="677714"/>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3FFCAB2-E017-47E1-9D0D-F13B86E8C7D7}">
      <dsp:nvSpPr>
        <dsp:cNvPr id="0" name=""/>
        <dsp:cNvSpPr/>
      </dsp:nvSpPr>
      <dsp:spPr>
        <a:xfrm>
          <a:off x="5440245" y="2396390"/>
          <a:ext cx="91440" cy="679225"/>
        </a:xfrm>
        <a:custGeom>
          <a:avLst/>
          <a:gdLst/>
          <a:ahLst/>
          <a:cxnLst/>
          <a:rect l="0" t="0" r="0" b="0"/>
          <a:pathLst>
            <a:path>
              <a:moveTo>
                <a:pt x="81413" y="0"/>
              </a:moveTo>
              <a:lnTo>
                <a:pt x="81413" y="326651"/>
              </a:lnTo>
              <a:lnTo>
                <a:pt x="45720" y="326651"/>
              </a:lnTo>
              <a:lnTo>
                <a:pt x="45720" y="67922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A4609C-92A9-4BC8-B3B5-7F9B406CC0F9}">
      <dsp:nvSpPr>
        <dsp:cNvPr id="0" name=""/>
        <dsp:cNvSpPr/>
      </dsp:nvSpPr>
      <dsp:spPr>
        <a:xfrm>
          <a:off x="1595241" y="2396390"/>
          <a:ext cx="3926417" cy="677714"/>
        </a:xfrm>
        <a:custGeom>
          <a:avLst/>
          <a:gdLst/>
          <a:ahLst/>
          <a:cxnLst/>
          <a:rect l="0" t="0" r="0" b="0"/>
          <a:pathLst>
            <a:path>
              <a:moveTo>
                <a:pt x="3926417" y="0"/>
              </a:moveTo>
              <a:lnTo>
                <a:pt x="3926417" y="325140"/>
              </a:lnTo>
              <a:lnTo>
                <a:pt x="0" y="325140"/>
              </a:lnTo>
              <a:lnTo>
                <a:pt x="0" y="677714"/>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AE7ED3B-7BBC-4148-8C22-F2E5A0B1D7FF}">
      <dsp:nvSpPr>
        <dsp:cNvPr id="0" name=""/>
        <dsp:cNvSpPr/>
      </dsp:nvSpPr>
      <dsp:spPr>
        <a:xfrm>
          <a:off x="3842734" y="717465"/>
          <a:ext cx="3357849" cy="16789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sk-SK" sz="1800" b="1" kern="1200" dirty="0">
              <a:solidFill>
                <a:schemeClr val="tx1"/>
              </a:solidFill>
              <a:effectLst>
                <a:outerShdw blurRad="38100" dist="38100" dir="2700000" algn="tl">
                  <a:srgbClr val="000000">
                    <a:alpha val="43137"/>
                  </a:srgbClr>
                </a:outerShdw>
              </a:effectLst>
            </a:rPr>
            <a:t>Komunikačné kompetencie</a:t>
          </a:r>
          <a:endParaRPr lang="sk-SK" sz="1800" kern="1200" dirty="0">
            <a:solidFill>
              <a:schemeClr val="tx1"/>
            </a:solidFill>
            <a:effectLst>
              <a:outerShdw blurRad="38100" dist="38100" dir="2700000" algn="tl">
                <a:srgbClr val="000000">
                  <a:alpha val="43137"/>
                </a:srgbClr>
              </a:outerShdw>
            </a:effectLst>
          </a:endParaRPr>
        </a:p>
      </dsp:txBody>
      <dsp:txXfrm>
        <a:off x="3842734" y="717465"/>
        <a:ext cx="3357849" cy="1678924"/>
      </dsp:txXfrm>
    </dsp:sp>
    <dsp:sp modelId="{495F780E-632D-49C7-8944-6BBC347A51A1}">
      <dsp:nvSpPr>
        <dsp:cNvPr id="0" name=""/>
        <dsp:cNvSpPr/>
      </dsp:nvSpPr>
      <dsp:spPr>
        <a:xfrm>
          <a:off x="4292" y="3074105"/>
          <a:ext cx="3181898" cy="20089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Žiak sa dokáže plynule a pohotovo vyjadrovať (ústne a písomne) s rozvinutou slovnou zásobou primeranou veku.</a:t>
          </a:r>
          <a:endParaRPr lang="sk-SK" sz="1600" kern="1200" dirty="0">
            <a:solidFill>
              <a:schemeClr val="tx1"/>
            </a:solidFill>
          </a:endParaRPr>
        </a:p>
      </dsp:txBody>
      <dsp:txXfrm>
        <a:off x="4292" y="3074105"/>
        <a:ext cx="3181898" cy="2008934"/>
      </dsp:txXfrm>
    </dsp:sp>
    <dsp:sp modelId="{153E7DDB-9819-4F3B-A44D-271EFAF2E166}">
      <dsp:nvSpPr>
        <dsp:cNvPr id="0" name=""/>
        <dsp:cNvSpPr/>
      </dsp:nvSpPr>
      <dsp:spPr>
        <a:xfrm>
          <a:off x="3887343" y="3075616"/>
          <a:ext cx="3197243" cy="199674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Žiak sa vyjadruje kultivovane, spisovne správne, nevyužíva nárečové a slangové slová.</a:t>
          </a:r>
          <a:endParaRPr lang="sk-SK" sz="1600" kern="1200" dirty="0">
            <a:solidFill>
              <a:schemeClr val="tx1"/>
            </a:solidFill>
          </a:endParaRPr>
        </a:p>
      </dsp:txBody>
      <dsp:txXfrm>
        <a:off x="3887343" y="3075616"/>
        <a:ext cx="3197243" cy="1996745"/>
      </dsp:txXfrm>
    </dsp:sp>
    <dsp:sp modelId="{C01180D9-56CE-429E-BE94-83C2B6ADE297}">
      <dsp:nvSpPr>
        <dsp:cNvPr id="0" name=""/>
        <dsp:cNvSpPr/>
      </dsp:nvSpPr>
      <dsp:spPr>
        <a:xfrm>
          <a:off x="7793731" y="3074105"/>
          <a:ext cx="3227027" cy="197891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latin typeface="+mn-lt"/>
            </a:rPr>
            <a:t>Žiak veku primerane prezentuje poznatky, názory, postoje, </a:t>
          </a:r>
        </a:p>
        <a:p>
          <a:pPr lvl="0" algn="ctr" defTabSz="711200" rtl="0">
            <a:lnSpc>
              <a:spcPct val="90000"/>
            </a:lnSpc>
            <a:spcBef>
              <a:spcPct val="0"/>
            </a:spcBef>
            <a:spcAft>
              <a:spcPct val="35000"/>
            </a:spcAft>
          </a:pPr>
          <a:r>
            <a:rPr lang="sk-SK" sz="1600" b="1" kern="1200" dirty="0">
              <a:solidFill>
                <a:schemeClr val="tx1"/>
              </a:solidFill>
              <a:latin typeface="+mn-lt"/>
            </a:rPr>
            <a:t>správne uplatňuje odbornú terminológiu.</a:t>
          </a:r>
          <a:endParaRPr lang="sk-SK" sz="1600" kern="1200" dirty="0">
            <a:solidFill>
              <a:schemeClr val="tx1"/>
            </a:solidFill>
            <a:latin typeface="+mn-lt"/>
          </a:endParaRPr>
        </a:p>
      </dsp:txBody>
      <dsp:txXfrm>
        <a:off x="7793731" y="3074105"/>
        <a:ext cx="3227027" cy="19789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31C24-B54B-4A2A-A186-A19FF6B1B2E1}">
      <dsp:nvSpPr>
        <dsp:cNvPr id="0" name=""/>
        <dsp:cNvSpPr/>
      </dsp:nvSpPr>
      <dsp:spPr>
        <a:xfrm>
          <a:off x="4416678" y="2330885"/>
          <a:ext cx="4641772" cy="713312"/>
        </a:xfrm>
        <a:custGeom>
          <a:avLst/>
          <a:gdLst/>
          <a:ahLst/>
          <a:cxnLst/>
          <a:rect l="0" t="0" r="0" b="0"/>
          <a:pathLst>
            <a:path>
              <a:moveTo>
                <a:pt x="0" y="0"/>
              </a:moveTo>
              <a:lnTo>
                <a:pt x="0" y="467075"/>
              </a:lnTo>
              <a:lnTo>
                <a:pt x="4641772" y="467075"/>
              </a:lnTo>
              <a:lnTo>
                <a:pt x="4641772" y="713312"/>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3FFCAB2-E017-47E1-9D0D-F13B86E8C7D7}">
      <dsp:nvSpPr>
        <dsp:cNvPr id="0" name=""/>
        <dsp:cNvSpPr/>
      </dsp:nvSpPr>
      <dsp:spPr>
        <a:xfrm>
          <a:off x="4416678" y="2330885"/>
          <a:ext cx="1212950" cy="741031"/>
        </a:xfrm>
        <a:custGeom>
          <a:avLst/>
          <a:gdLst/>
          <a:ahLst/>
          <a:cxnLst/>
          <a:rect l="0" t="0" r="0" b="0"/>
          <a:pathLst>
            <a:path>
              <a:moveTo>
                <a:pt x="0" y="0"/>
              </a:moveTo>
              <a:lnTo>
                <a:pt x="0" y="494795"/>
              </a:lnTo>
              <a:lnTo>
                <a:pt x="1212950" y="494795"/>
              </a:lnTo>
              <a:lnTo>
                <a:pt x="1212950" y="74103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47AC933-C9A3-4E8B-8572-42340D3B1409}">
      <dsp:nvSpPr>
        <dsp:cNvPr id="0" name=""/>
        <dsp:cNvSpPr/>
      </dsp:nvSpPr>
      <dsp:spPr>
        <a:xfrm>
          <a:off x="4416678" y="958326"/>
          <a:ext cx="3696634" cy="1372558"/>
        </a:xfrm>
        <a:custGeom>
          <a:avLst/>
          <a:gdLst/>
          <a:ahLst/>
          <a:cxnLst/>
          <a:rect l="0" t="0" r="0" b="0"/>
          <a:pathLst>
            <a:path>
              <a:moveTo>
                <a:pt x="0" y="1372558"/>
              </a:moveTo>
              <a:lnTo>
                <a:pt x="3696634"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A4609C-92A9-4BC8-B3B5-7F9B406CC0F9}">
      <dsp:nvSpPr>
        <dsp:cNvPr id="0" name=""/>
        <dsp:cNvSpPr/>
      </dsp:nvSpPr>
      <dsp:spPr>
        <a:xfrm>
          <a:off x="1583268" y="2330885"/>
          <a:ext cx="2833410" cy="739976"/>
        </a:xfrm>
        <a:custGeom>
          <a:avLst/>
          <a:gdLst/>
          <a:ahLst/>
          <a:cxnLst/>
          <a:rect l="0" t="0" r="0" b="0"/>
          <a:pathLst>
            <a:path>
              <a:moveTo>
                <a:pt x="2833410" y="0"/>
              </a:moveTo>
              <a:lnTo>
                <a:pt x="2833410" y="493739"/>
              </a:lnTo>
              <a:lnTo>
                <a:pt x="0" y="493739"/>
              </a:lnTo>
              <a:lnTo>
                <a:pt x="0" y="73997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AE7ED3B-7BBC-4148-8C22-F2E5A0B1D7FF}">
      <dsp:nvSpPr>
        <dsp:cNvPr id="0" name=""/>
        <dsp:cNvSpPr/>
      </dsp:nvSpPr>
      <dsp:spPr>
        <a:xfrm>
          <a:off x="3244123" y="1158329"/>
          <a:ext cx="2345111" cy="117255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sk-SK" sz="1800" b="1" kern="1200" dirty="0">
              <a:solidFill>
                <a:schemeClr val="tx1"/>
              </a:solidFill>
              <a:effectLst>
                <a:outerShdw blurRad="38100" dist="38100" dir="2700000" algn="tl">
                  <a:srgbClr val="000000">
                    <a:alpha val="43137"/>
                  </a:srgbClr>
                </a:outerShdw>
              </a:effectLst>
            </a:rPr>
            <a:t>Práca s textom – podpora komunikačných spôsobilostí žiakov</a:t>
          </a:r>
          <a:endParaRPr lang="sk-SK" sz="1800" kern="1200" dirty="0">
            <a:solidFill>
              <a:schemeClr val="tx1"/>
            </a:solidFill>
            <a:effectLst>
              <a:outerShdw blurRad="38100" dist="38100" dir="2700000" algn="tl">
                <a:srgbClr val="000000">
                  <a:alpha val="43137"/>
                </a:srgbClr>
              </a:outerShdw>
            </a:effectLst>
          </a:endParaRPr>
        </a:p>
      </dsp:txBody>
      <dsp:txXfrm>
        <a:off x="3244123" y="1158329"/>
        <a:ext cx="2345111" cy="1172555"/>
      </dsp:txXfrm>
    </dsp:sp>
    <dsp:sp modelId="{495F780E-632D-49C7-8944-6BBC347A51A1}">
      <dsp:nvSpPr>
        <dsp:cNvPr id="0" name=""/>
        <dsp:cNvSpPr/>
      </dsp:nvSpPr>
      <dsp:spPr>
        <a:xfrm>
          <a:off x="472154" y="3070861"/>
          <a:ext cx="2222227" cy="140303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Žiak dokáže identifikovať základné informácie, kľúčové slová a reprodukovať ich.</a:t>
          </a:r>
          <a:endParaRPr lang="sk-SK" sz="1600" kern="1200" dirty="0">
            <a:solidFill>
              <a:schemeClr val="tx1"/>
            </a:solidFill>
          </a:endParaRPr>
        </a:p>
      </dsp:txBody>
      <dsp:txXfrm>
        <a:off x="472154" y="3070861"/>
        <a:ext cx="2222227" cy="1403033"/>
      </dsp:txXfrm>
    </dsp:sp>
    <dsp:sp modelId="{5299B9B2-14D6-40B0-91FC-BAAEF9F0F674}">
      <dsp:nvSpPr>
        <dsp:cNvPr id="0" name=""/>
        <dsp:cNvSpPr/>
      </dsp:nvSpPr>
      <dsp:spPr>
        <a:xfrm>
          <a:off x="6695001" y="958326"/>
          <a:ext cx="2836623" cy="139238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k-SK" sz="1600" b="1" kern="1200" dirty="0">
              <a:solidFill>
                <a:schemeClr val="tx1"/>
              </a:solidFill>
            </a:rPr>
            <a:t>Pozornosť je potrebné venovať vedeniu žiakov ku kritickému hodnoteniu textu, k rozvíjaniu spôsobilosti  argumentovať a vyvodzovať závery s využitím čitateľských stratégií.</a:t>
          </a:r>
        </a:p>
      </dsp:txBody>
      <dsp:txXfrm>
        <a:off x="6695001" y="958326"/>
        <a:ext cx="2836623" cy="1392386"/>
      </dsp:txXfrm>
    </dsp:sp>
    <dsp:sp modelId="{153E7DDB-9819-4F3B-A44D-271EFAF2E166}">
      <dsp:nvSpPr>
        <dsp:cNvPr id="0" name=""/>
        <dsp:cNvSpPr/>
      </dsp:nvSpPr>
      <dsp:spPr>
        <a:xfrm>
          <a:off x="4513156" y="3071917"/>
          <a:ext cx="2232944" cy="13945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rPr>
            <a:t>Žiak dokáže text/informácie analyzovať a spájať širšie súvislosti obsahu textu so svojimi poznatkami.</a:t>
          </a:r>
          <a:endParaRPr lang="sk-SK" sz="1600" kern="1200" dirty="0">
            <a:solidFill>
              <a:schemeClr val="tx1"/>
            </a:solidFill>
          </a:endParaRPr>
        </a:p>
      </dsp:txBody>
      <dsp:txXfrm>
        <a:off x="4513156" y="3071917"/>
        <a:ext cx="2232944" cy="1394520"/>
      </dsp:txXfrm>
    </dsp:sp>
    <dsp:sp modelId="{C01180D9-56CE-429E-BE94-83C2B6ADE297}">
      <dsp:nvSpPr>
        <dsp:cNvPr id="0" name=""/>
        <dsp:cNvSpPr/>
      </dsp:nvSpPr>
      <dsp:spPr>
        <a:xfrm>
          <a:off x="7931578" y="3044197"/>
          <a:ext cx="2253745" cy="138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sk-SK" sz="1600" b="1" kern="1200" dirty="0">
              <a:solidFill>
                <a:schemeClr val="tx1"/>
              </a:solidFill>
              <a:latin typeface="+mn-lt"/>
            </a:rPr>
            <a:t>Žiak vie zhodnotiť význam, užitočnosť a pravdivosť informácie, vyjadriť svoj čitateľský zážitok a uviesť, čo ho vyvolalo.</a:t>
          </a:r>
          <a:endParaRPr lang="sk-SK" sz="1600" kern="1200" dirty="0">
            <a:solidFill>
              <a:schemeClr val="tx1"/>
            </a:solidFill>
            <a:latin typeface="+mn-lt"/>
          </a:endParaRPr>
        </a:p>
      </dsp:txBody>
      <dsp:txXfrm>
        <a:off x="7931578" y="3044197"/>
        <a:ext cx="2253745" cy="13820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662621" y="-1557934"/>
          <a:ext cx="4481420" cy="7748115"/>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rtl="0">
            <a:lnSpc>
              <a:spcPct val="90000"/>
            </a:lnSpc>
            <a:spcBef>
              <a:spcPct val="0"/>
            </a:spcBef>
            <a:spcAft>
              <a:spcPct val="15000"/>
            </a:spcAft>
            <a:buChar char="••"/>
          </a:pPr>
          <a:r>
            <a:rPr lang="sk-SK" sz="2800" kern="1200" dirty="0"/>
            <a:t>Rozvíjanie poznávacích kompetencií žiakov efektívnymi stratégiami vyučovania podporujúcimi rozvíjanie analytického, hodnotiaceho a tvorivého myslenia žiakov.</a:t>
          </a:r>
        </a:p>
        <a:p>
          <a:pPr marL="285750" lvl="1" indent="-285750" algn="l" defTabSz="1244600">
            <a:lnSpc>
              <a:spcPct val="90000"/>
            </a:lnSpc>
            <a:spcBef>
              <a:spcPct val="0"/>
            </a:spcBef>
            <a:spcAft>
              <a:spcPct val="15000"/>
            </a:spcAft>
            <a:buChar char="••"/>
          </a:pPr>
          <a:endParaRPr lang="sk-SK" sz="2800" kern="1200" dirty="0"/>
        </a:p>
        <a:p>
          <a:pPr marL="171450" lvl="1" indent="-171450" algn="l" defTabSz="711200">
            <a:lnSpc>
              <a:spcPct val="90000"/>
            </a:lnSpc>
            <a:spcBef>
              <a:spcPct val="0"/>
            </a:spcBef>
            <a:spcAft>
              <a:spcPct val="15000"/>
            </a:spcAft>
            <a:buChar char="••"/>
          </a:pPr>
          <a:endParaRPr lang="sk-SK" sz="1600" kern="1200" dirty="0"/>
        </a:p>
      </dsp:txBody>
      <dsp:txXfrm rot="-5400000">
        <a:off x="3029274" y="294178"/>
        <a:ext cx="7529350" cy="4043890"/>
      </dsp:txXfrm>
    </dsp:sp>
    <dsp:sp modelId="{89D6BC8E-33A9-43C2-AD1D-8A03FD5EAD0F}">
      <dsp:nvSpPr>
        <dsp:cNvPr id="0" name=""/>
        <dsp:cNvSpPr/>
      </dsp:nvSpPr>
      <dsp:spPr>
        <a:xfrm>
          <a:off x="0" y="0"/>
          <a:ext cx="3028038" cy="463224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47817" y="147817"/>
        <a:ext cx="2732404" cy="43366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3652259" y="-1863148"/>
          <a:ext cx="5128399" cy="8899189"/>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28600" lvl="1" indent="-228600" algn="just" defTabSz="1066800">
            <a:lnSpc>
              <a:spcPct val="90000"/>
            </a:lnSpc>
            <a:spcBef>
              <a:spcPct val="0"/>
            </a:spcBef>
            <a:spcAft>
              <a:spcPct val="15000"/>
            </a:spcAft>
            <a:buChar char="••"/>
          </a:pPr>
          <a:r>
            <a:rPr lang="sk-SK" sz="2400" kern="1200" dirty="0"/>
            <a:t>rozvíjanie kompetencie  k </a:t>
          </a:r>
          <a:r>
            <a:rPr lang="sk-SK" sz="2400" b="1" kern="1200" dirty="0"/>
            <a:t>celoživotnému učeniu sa žiaka </a:t>
          </a:r>
          <a:r>
            <a:rPr lang="sk-SK" sz="2400" kern="1200" dirty="0"/>
            <a:t>pomocou stratégií podporujúcich ich aktívne činnostné učenie sa a kritické myslenie vedením k:</a:t>
          </a:r>
        </a:p>
        <a:p>
          <a:pPr marL="228600" lvl="1" indent="-228600" algn="just" defTabSz="1066800">
            <a:lnSpc>
              <a:spcPct val="90000"/>
            </a:lnSpc>
            <a:spcBef>
              <a:spcPct val="0"/>
            </a:spcBef>
            <a:spcAft>
              <a:spcPct val="15000"/>
            </a:spcAft>
            <a:buChar char="••"/>
          </a:pPr>
          <a:r>
            <a:rPr lang="sk-SK" sz="2400" kern="1200" dirty="0"/>
            <a:t>efektívnemu využívaniu </a:t>
          </a:r>
          <a:r>
            <a:rPr lang="sk-SK" sz="2400" b="1" kern="1200" dirty="0"/>
            <a:t>chyby</a:t>
          </a:r>
          <a:r>
            <a:rPr lang="sk-SK" sz="2400" kern="1200" dirty="0"/>
            <a:t> ako prostriedku na zlepšenie výkonu žiakov, </a:t>
          </a:r>
        </a:p>
        <a:p>
          <a:pPr marL="228600" lvl="1" indent="-228600" algn="just" defTabSz="1066800">
            <a:lnSpc>
              <a:spcPct val="90000"/>
            </a:lnSpc>
            <a:spcBef>
              <a:spcPct val="0"/>
            </a:spcBef>
            <a:spcAft>
              <a:spcPct val="15000"/>
            </a:spcAft>
            <a:buChar char="••"/>
          </a:pPr>
          <a:r>
            <a:rPr lang="sk-SK" sz="2400" b="1" kern="1200" dirty="0"/>
            <a:t>sebahodnoteniu</a:t>
          </a:r>
          <a:r>
            <a:rPr lang="sk-SK" sz="2400" kern="1200" dirty="0"/>
            <a:t> žiaka smerom k jeho výkonu – úspech/neúspech, možnosť/spôsob zlepšenia sa,</a:t>
          </a:r>
        </a:p>
        <a:p>
          <a:pPr marL="228600" lvl="1" indent="-228600" algn="just" defTabSz="1066800">
            <a:lnSpc>
              <a:spcPct val="90000"/>
            </a:lnSpc>
            <a:spcBef>
              <a:spcPct val="0"/>
            </a:spcBef>
            <a:spcAft>
              <a:spcPct val="15000"/>
            </a:spcAft>
            <a:buChar char="••"/>
          </a:pPr>
          <a:r>
            <a:rPr lang="sk-SK" sz="2400" kern="1200" dirty="0"/>
            <a:t>rozvíjaniu </a:t>
          </a:r>
          <a:r>
            <a:rPr lang="sk-SK" sz="2400" b="1" kern="1200" dirty="0"/>
            <a:t>schopnosti regulovať postupy </a:t>
          </a:r>
          <a:r>
            <a:rPr lang="sk-SK" sz="2400" kern="1200" dirty="0"/>
            <a:t>v učení sa žiaka  podľa hodnotenia jeho výkonu (reakcia na </a:t>
          </a:r>
          <a:r>
            <a:rPr lang="sk-SK" sz="2400" kern="1200" dirty="0" err="1"/>
            <a:t>formatívne</a:t>
          </a:r>
          <a:r>
            <a:rPr lang="sk-SK" sz="2400" kern="1200" dirty="0"/>
            <a:t> hodnotenie učiteľa),</a:t>
          </a:r>
        </a:p>
        <a:p>
          <a:pPr marL="228600" lvl="1" indent="-228600" algn="just" defTabSz="1066800">
            <a:lnSpc>
              <a:spcPct val="90000"/>
            </a:lnSpc>
            <a:spcBef>
              <a:spcPct val="0"/>
            </a:spcBef>
            <a:spcAft>
              <a:spcPct val="15000"/>
            </a:spcAft>
            <a:buChar char="••"/>
          </a:pPr>
          <a:r>
            <a:rPr lang="sk-SK" sz="2400" b="1" kern="1200" dirty="0"/>
            <a:t>práci v skupine  </a:t>
          </a:r>
          <a:r>
            <a:rPr lang="sk-SK" sz="2400" b="0" kern="1200" dirty="0"/>
            <a:t>s</a:t>
          </a:r>
          <a:r>
            <a:rPr lang="sk-SK" sz="2400" b="1" kern="1200" dirty="0"/>
            <a:t> </a:t>
          </a:r>
          <a:r>
            <a:rPr lang="sk-SK" sz="2400" b="0" kern="1200" dirty="0"/>
            <a:t>dôrazom na jej komplexné prevedenie a rozvíjanie</a:t>
          </a:r>
          <a:r>
            <a:rPr lang="sk-SK" sz="2400" kern="1200" dirty="0"/>
            <a:t> zodpovednosti za vlastné učenie sa a prácu s cieľom vyriešiť úlohy na základe spoločného riešenia a upevňovať pocit spolupatričnosti medzi členmi.</a:t>
          </a:r>
        </a:p>
        <a:p>
          <a:pPr marL="171450" lvl="1" indent="-171450" algn="l" defTabSz="711200">
            <a:lnSpc>
              <a:spcPct val="90000"/>
            </a:lnSpc>
            <a:spcBef>
              <a:spcPct val="0"/>
            </a:spcBef>
            <a:spcAft>
              <a:spcPct val="15000"/>
            </a:spcAft>
            <a:buChar char="••"/>
          </a:pPr>
          <a:endParaRPr lang="sk-SK" sz="1600" kern="1200" dirty="0"/>
        </a:p>
        <a:p>
          <a:pPr marL="171450" lvl="1" indent="-171450" algn="l" defTabSz="711200">
            <a:lnSpc>
              <a:spcPct val="90000"/>
            </a:lnSpc>
            <a:spcBef>
              <a:spcPct val="0"/>
            </a:spcBef>
            <a:spcAft>
              <a:spcPct val="15000"/>
            </a:spcAft>
            <a:buChar char="••"/>
          </a:pPr>
          <a:endParaRPr lang="sk-SK" sz="1600" kern="1200" dirty="0"/>
        </a:p>
      </dsp:txBody>
      <dsp:txXfrm rot="-5400000">
        <a:off x="1766864" y="272595"/>
        <a:ext cx="8648841" cy="4627703"/>
      </dsp:txXfrm>
    </dsp:sp>
    <dsp:sp modelId="{89D6BC8E-33A9-43C2-AD1D-8A03FD5EAD0F}">
      <dsp:nvSpPr>
        <dsp:cNvPr id="0" name=""/>
        <dsp:cNvSpPr/>
      </dsp:nvSpPr>
      <dsp:spPr>
        <a:xfrm>
          <a:off x="28934" y="2525"/>
          <a:ext cx="1764020" cy="51678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sk-SK" sz="2400" b="1" kern="1200" dirty="0">
              <a:solidFill>
                <a:schemeClr val="tx1"/>
              </a:solidFill>
              <a:effectLst>
                <a:outerShdw blurRad="38100" dist="38100" dir="2700000" algn="tl">
                  <a:srgbClr val="000000">
                    <a:alpha val="43137"/>
                  </a:srgbClr>
                </a:outerShdw>
              </a:effectLst>
            </a:rPr>
            <a:t>Oblasti vyžadujúce zlepšenie </a:t>
          </a:r>
          <a:endParaRPr lang="sk-SK" sz="2400" kern="1200" dirty="0">
            <a:solidFill>
              <a:schemeClr val="tx1"/>
            </a:solidFill>
            <a:effectLst>
              <a:outerShdw blurRad="38100" dist="38100" dir="2700000" algn="tl">
                <a:srgbClr val="000000">
                  <a:alpha val="43137"/>
                </a:srgbClr>
              </a:outerShdw>
            </a:effectLst>
          </a:endParaRPr>
        </a:p>
      </dsp:txBody>
      <dsp:txXfrm>
        <a:off x="115046" y="88637"/>
        <a:ext cx="1591796" cy="49956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38EA8-32CF-4A6A-9574-727C88CFDAF7}">
      <dsp:nvSpPr>
        <dsp:cNvPr id="0" name=""/>
        <dsp:cNvSpPr/>
      </dsp:nvSpPr>
      <dsp:spPr>
        <a:xfrm rot="5400000">
          <a:off x="319304" y="718510"/>
          <a:ext cx="960879" cy="1598882"/>
        </a:xfrm>
        <a:prstGeom prst="corner">
          <a:avLst>
            <a:gd name="adj1" fmla="val 16120"/>
            <a:gd name="adj2" fmla="val 161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F382E9B-2B1D-4966-82E6-B03CB470B179}">
      <dsp:nvSpPr>
        <dsp:cNvPr id="0" name=""/>
        <dsp:cNvSpPr/>
      </dsp:nvSpPr>
      <dsp:spPr>
        <a:xfrm>
          <a:off x="158910" y="1196232"/>
          <a:ext cx="1443479" cy="126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sk-SK" sz="2000" kern="1200" dirty="0"/>
            <a:t>vedomosť</a:t>
          </a:r>
        </a:p>
      </dsp:txBody>
      <dsp:txXfrm>
        <a:off x="158910" y="1196232"/>
        <a:ext cx="1443479" cy="1265294"/>
      </dsp:txXfrm>
    </dsp:sp>
    <dsp:sp modelId="{BD9F89B3-D5F0-46B9-B9E5-D3C4C97EFADB}">
      <dsp:nvSpPr>
        <dsp:cNvPr id="0" name=""/>
        <dsp:cNvSpPr/>
      </dsp:nvSpPr>
      <dsp:spPr>
        <a:xfrm>
          <a:off x="1330035" y="600799"/>
          <a:ext cx="272354" cy="272354"/>
        </a:xfrm>
        <a:prstGeom prst="triangle">
          <a:avLst>
            <a:gd name="adj" fmla="val 1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7235316-2ECF-482D-9689-B9692977716D}">
      <dsp:nvSpPr>
        <dsp:cNvPr id="0" name=""/>
        <dsp:cNvSpPr/>
      </dsp:nvSpPr>
      <dsp:spPr>
        <a:xfrm rot="5400000">
          <a:off x="2086406" y="281239"/>
          <a:ext cx="960879" cy="1598882"/>
        </a:xfrm>
        <a:prstGeom prst="corner">
          <a:avLst>
            <a:gd name="adj1" fmla="val 16120"/>
            <a:gd name="adj2" fmla="val 161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C12D61E-4072-4655-B973-1F5EF16C94D8}">
      <dsp:nvSpPr>
        <dsp:cNvPr id="0" name=""/>
        <dsp:cNvSpPr/>
      </dsp:nvSpPr>
      <dsp:spPr>
        <a:xfrm>
          <a:off x="1926011" y="758961"/>
          <a:ext cx="1443479" cy="126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sk-SK" sz="1900" kern="1200" dirty="0"/>
            <a:t>porozumenie</a:t>
          </a:r>
        </a:p>
      </dsp:txBody>
      <dsp:txXfrm>
        <a:off x="1926011" y="758961"/>
        <a:ext cx="1443479" cy="1265294"/>
      </dsp:txXfrm>
    </dsp:sp>
    <dsp:sp modelId="{1F3B3545-2DB8-435B-9277-FCA86461ED87}">
      <dsp:nvSpPr>
        <dsp:cNvPr id="0" name=""/>
        <dsp:cNvSpPr/>
      </dsp:nvSpPr>
      <dsp:spPr>
        <a:xfrm>
          <a:off x="3097136" y="163528"/>
          <a:ext cx="272354" cy="272354"/>
        </a:xfrm>
        <a:prstGeom prst="triangle">
          <a:avLst>
            <a:gd name="adj" fmla="val 1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F3ED108-A75A-4394-B73F-A865F421A157}">
      <dsp:nvSpPr>
        <dsp:cNvPr id="0" name=""/>
        <dsp:cNvSpPr/>
      </dsp:nvSpPr>
      <dsp:spPr>
        <a:xfrm rot="5400000">
          <a:off x="3853507" y="-156030"/>
          <a:ext cx="960879" cy="1598882"/>
        </a:xfrm>
        <a:prstGeom prst="corner">
          <a:avLst>
            <a:gd name="adj1" fmla="val 16120"/>
            <a:gd name="adj2" fmla="val 161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A3B5A37-C73D-4779-A240-1DFFB075C6E1}">
      <dsp:nvSpPr>
        <dsp:cNvPr id="0" name=""/>
        <dsp:cNvSpPr/>
      </dsp:nvSpPr>
      <dsp:spPr>
        <a:xfrm>
          <a:off x="3693112" y="321690"/>
          <a:ext cx="1443479" cy="126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sk-SK" sz="1900" kern="1200" dirty="0"/>
            <a:t>aplikácia</a:t>
          </a:r>
        </a:p>
      </dsp:txBody>
      <dsp:txXfrm>
        <a:off x="3693112" y="321690"/>
        <a:ext cx="1443479" cy="12652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38EA8-32CF-4A6A-9574-727C88CFDAF7}">
      <dsp:nvSpPr>
        <dsp:cNvPr id="0" name=""/>
        <dsp:cNvSpPr/>
      </dsp:nvSpPr>
      <dsp:spPr>
        <a:xfrm rot="5400000">
          <a:off x="319304" y="718510"/>
          <a:ext cx="960879" cy="1598882"/>
        </a:xfrm>
        <a:prstGeom prst="corner">
          <a:avLst>
            <a:gd name="adj1" fmla="val 16120"/>
            <a:gd name="adj2" fmla="val 161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F382E9B-2B1D-4966-82E6-B03CB470B179}">
      <dsp:nvSpPr>
        <dsp:cNvPr id="0" name=""/>
        <dsp:cNvSpPr/>
      </dsp:nvSpPr>
      <dsp:spPr>
        <a:xfrm>
          <a:off x="158910" y="1196232"/>
          <a:ext cx="1443479" cy="126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sk-SK" sz="2000" kern="1200" dirty="0"/>
            <a:t>analýza</a:t>
          </a:r>
        </a:p>
      </dsp:txBody>
      <dsp:txXfrm>
        <a:off x="158910" y="1196232"/>
        <a:ext cx="1443479" cy="1265294"/>
      </dsp:txXfrm>
    </dsp:sp>
    <dsp:sp modelId="{BD9F89B3-D5F0-46B9-B9E5-D3C4C97EFADB}">
      <dsp:nvSpPr>
        <dsp:cNvPr id="0" name=""/>
        <dsp:cNvSpPr/>
      </dsp:nvSpPr>
      <dsp:spPr>
        <a:xfrm>
          <a:off x="1330035" y="600799"/>
          <a:ext cx="272354" cy="272354"/>
        </a:xfrm>
        <a:prstGeom prst="triangle">
          <a:avLst>
            <a:gd name="adj" fmla="val 1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7235316-2ECF-482D-9689-B9692977716D}">
      <dsp:nvSpPr>
        <dsp:cNvPr id="0" name=""/>
        <dsp:cNvSpPr/>
      </dsp:nvSpPr>
      <dsp:spPr>
        <a:xfrm rot="5400000">
          <a:off x="2086406" y="281239"/>
          <a:ext cx="960879" cy="1598882"/>
        </a:xfrm>
        <a:prstGeom prst="corner">
          <a:avLst>
            <a:gd name="adj1" fmla="val 16120"/>
            <a:gd name="adj2" fmla="val 161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C12D61E-4072-4655-B973-1F5EF16C94D8}">
      <dsp:nvSpPr>
        <dsp:cNvPr id="0" name=""/>
        <dsp:cNvSpPr/>
      </dsp:nvSpPr>
      <dsp:spPr>
        <a:xfrm>
          <a:off x="1926011" y="758961"/>
          <a:ext cx="1443479" cy="126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sk-SK" sz="2000" kern="1200" dirty="0"/>
            <a:t>syntéza</a:t>
          </a:r>
        </a:p>
      </dsp:txBody>
      <dsp:txXfrm>
        <a:off x="1926011" y="758961"/>
        <a:ext cx="1443479" cy="1265294"/>
      </dsp:txXfrm>
    </dsp:sp>
    <dsp:sp modelId="{1F3B3545-2DB8-435B-9277-FCA86461ED87}">
      <dsp:nvSpPr>
        <dsp:cNvPr id="0" name=""/>
        <dsp:cNvSpPr/>
      </dsp:nvSpPr>
      <dsp:spPr>
        <a:xfrm>
          <a:off x="3097136" y="163528"/>
          <a:ext cx="272354" cy="272354"/>
        </a:xfrm>
        <a:prstGeom prst="triangle">
          <a:avLst>
            <a:gd name="adj" fmla="val 1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F3ED108-A75A-4394-B73F-A865F421A157}">
      <dsp:nvSpPr>
        <dsp:cNvPr id="0" name=""/>
        <dsp:cNvSpPr/>
      </dsp:nvSpPr>
      <dsp:spPr>
        <a:xfrm rot="5400000">
          <a:off x="3853507" y="-156030"/>
          <a:ext cx="960879" cy="1598882"/>
        </a:xfrm>
        <a:prstGeom prst="corner">
          <a:avLst>
            <a:gd name="adj1" fmla="val 16120"/>
            <a:gd name="adj2" fmla="val 161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A3B5A37-C73D-4779-A240-1DFFB075C6E1}">
      <dsp:nvSpPr>
        <dsp:cNvPr id="0" name=""/>
        <dsp:cNvSpPr/>
      </dsp:nvSpPr>
      <dsp:spPr>
        <a:xfrm>
          <a:off x="3693112" y="321690"/>
          <a:ext cx="1443479" cy="126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sk-SK" sz="2000" kern="1200" dirty="0">
              <a:solidFill>
                <a:srgbClr val="FF0000"/>
              </a:solidFill>
            </a:rPr>
            <a:t>Hodnotenie</a:t>
          </a:r>
        </a:p>
      </dsp:txBody>
      <dsp:txXfrm>
        <a:off x="3693112" y="321690"/>
        <a:ext cx="1443479" cy="12652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B0E4A8-D958-423A-9356-272A19B8EC04}" type="datetimeFigureOut">
              <a:rPr lang="sk-SK" smtClean="0"/>
              <a:t>28. 8. 2025</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8904B-AB4A-4F25-AD7A-8F9ABA666376}" type="slidenum">
              <a:rPr lang="sk-SK" smtClean="0"/>
              <a:t>‹#›</a:t>
            </a:fld>
            <a:endParaRPr lang="sk-SK"/>
          </a:p>
        </p:txBody>
      </p:sp>
    </p:spTree>
    <p:extLst>
      <p:ext uri="{BB962C8B-B14F-4D97-AF65-F5344CB8AC3E}">
        <p14:creationId xmlns:p14="http://schemas.microsoft.com/office/powerpoint/2010/main" val="3268896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5AF8904B-AB4A-4F25-AD7A-8F9ABA666376}" type="slidenum">
              <a:rPr lang="sk-SK" smtClean="0"/>
              <a:t>1</a:t>
            </a:fld>
            <a:endParaRPr lang="sk-SK"/>
          </a:p>
        </p:txBody>
      </p:sp>
    </p:spTree>
    <p:extLst>
      <p:ext uri="{BB962C8B-B14F-4D97-AF65-F5344CB8AC3E}">
        <p14:creationId xmlns:p14="http://schemas.microsoft.com/office/powerpoint/2010/main" val="128848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Nevydanie rozhodnutia o povolení vykonať komisionálnu skúšku a vydanie rozhodnutí nad rámec zákona - prijatie žiaka prestupom v prípade preradenia z triedy s VJM do triedy s VJS v rámci školy. </a:t>
            </a: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22</a:t>
            </a:fld>
            <a:endParaRPr lang="sk-SK"/>
          </a:p>
        </p:txBody>
      </p:sp>
    </p:spTree>
    <p:extLst>
      <p:ext uri="{BB962C8B-B14F-4D97-AF65-F5344CB8AC3E}">
        <p14:creationId xmlns:p14="http://schemas.microsoft.com/office/powerpoint/2010/main" val="3480813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dirty="0"/>
              <a:t>stanovenie kritérií na udeľovanie výchovných opatrení a zníženej známky zo správania na základe </a:t>
            </a:r>
            <a:r>
              <a:rPr lang="sk-SK" sz="1200" dirty="0">
                <a:solidFill>
                  <a:schemeClr val="tx1"/>
                </a:solidFill>
              </a:rPr>
              <a:t>počtu záznamov v klasifikačnom hárku nie </a:t>
            </a:r>
            <a:r>
              <a:rPr lang="sk-SK" sz="1200" dirty="0"/>
              <a:t>podľa závažnosti previnenia,</a:t>
            </a:r>
          </a:p>
          <a:p>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23</a:t>
            </a:fld>
            <a:endParaRPr lang="sk-SK"/>
          </a:p>
        </p:txBody>
      </p:sp>
    </p:spTree>
    <p:extLst>
      <p:ext uri="{BB962C8B-B14F-4D97-AF65-F5344CB8AC3E}">
        <p14:creationId xmlns:p14="http://schemas.microsoft.com/office/powerpoint/2010/main" val="148384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Platí pre žiakov 1. – 4. ročníka osemročného vzdelávacieho programu strednej školy okrem prípadov, ak používanie komunikačného prostriedku v týchto ročníkoch na účel výchovy a vzdelávania prispieva k napĺňaniu vzdelávacích štandardov štátneho vzdelávacieho programu, alebo ak jeho používanie na účel výchovy a vzdelávania vo vyučovacom predmete povolí učiteľ príslušného vyučovacieho predmetu. Ktorúkoľvek úpravu si škola vyberie, tak daná úprava by mala byť všetkým zúčastneným stranám komunikovaná vopred. Okrem toho by prvotná implementácia do školského poriadku mala byť sprevádzaná doplnkovými aktivitami (diskusia so študentmi; učiteľmi; rodičmi; informačná kampaň a pod.)</a:t>
            </a: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25</a:t>
            </a:fld>
            <a:endParaRPr lang="sk-SK"/>
          </a:p>
        </p:txBody>
      </p:sp>
    </p:spTree>
    <p:extLst>
      <p:ext uri="{BB962C8B-B14F-4D97-AF65-F5344CB8AC3E}">
        <p14:creationId xmlns:p14="http://schemas.microsoft.com/office/powerpoint/2010/main" val="2865999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26</a:t>
            </a:fld>
            <a:endParaRPr lang="sk-SK"/>
          </a:p>
        </p:txBody>
      </p:sp>
    </p:spTree>
    <p:extLst>
      <p:ext uri="{BB962C8B-B14F-4D97-AF65-F5344CB8AC3E}">
        <p14:creationId xmlns:p14="http://schemas.microsoft.com/office/powerpoint/2010/main" val="2551601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V prípade otázok k uplatňovaniu Štandardov dodržiavania zákazu segregácie vo výchove a vzdelávaní môžete kontaktovať Regionálne úrady školskej správy, všetky materiály sú zverejnené na stránke MŠ https://www.minedu.sk/standardy-dodrziavania-zakazu-segregacie/</a:t>
            </a: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27</a:t>
            </a:fld>
            <a:endParaRPr lang="sk-SK"/>
          </a:p>
        </p:txBody>
      </p:sp>
    </p:spTree>
    <p:extLst>
      <p:ext uri="{BB962C8B-B14F-4D97-AF65-F5344CB8AC3E}">
        <p14:creationId xmlns:p14="http://schemas.microsoft.com/office/powerpoint/2010/main" val="1281684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72896-2618-80C3-7F29-D5B76CD88BCE}"/>
            </a:ext>
          </a:extLst>
        </p:cNvPr>
        <p:cNvGrpSpPr/>
        <p:nvPr/>
      </p:nvGrpSpPr>
      <p:grpSpPr>
        <a:xfrm>
          <a:off x="0" y="0"/>
          <a:ext cx="0" cy="0"/>
          <a:chOff x="0" y="0"/>
          <a:chExt cx="0" cy="0"/>
        </a:xfrm>
      </p:grpSpPr>
      <p:sp>
        <p:nvSpPr>
          <p:cNvPr id="2" name="Zástupný objekt pre obrázok snímky 1">
            <a:extLst>
              <a:ext uri="{FF2B5EF4-FFF2-40B4-BE49-F238E27FC236}">
                <a16:creationId xmlns:a16="http://schemas.microsoft.com/office/drawing/2014/main" id="{0173FCC4-D283-EF4A-8AA5-0FB5665DE390}"/>
              </a:ext>
            </a:extLst>
          </p:cNvPr>
          <p:cNvSpPr>
            <a:spLocks noGrp="1" noRot="1" noChangeAspect="1"/>
          </p:cNvSpPr>
          <p:nvPr>
            <p:ph type="sldImg"/>
          </p:nvPr>
        </p:nvSpPr>
        <p:spPr/>
      </p:sp>
      <p:sp>
        <p:nvSpPr>
          <p:cNvPr id="3" name="Zástupný objekt pre poznámky 2">
            <a:extLst>
              <a:ext uri="{FF2B5EF4-FFF2-40B4-BE49-F238E27FC236}">
                <a16:creationId xmlns:a16="http://schemas.microsoft.com/office/drawing/2014/main" id="{84C7DED1-8891-132D-9D94-C8BE6B9D8D43}"/>
              </a:ext>
            </a:extLst>
          </p:cNvPr>
          <p:cNvSpPr>
            <a:spLocks noGrp="1"/>
          </p:cNvSpPr>
          <p:nvPr>
            <p:ph type="body" idx="1"/>
          </p:nvPr>
        </p:nvSpPr>
        <p:spPr/>
        <p:txBody>
          <a:bodyPr/>
          <a:lstStyle/>
          <a:p>
            <a:endParaRPr lang="sk-SK" dirty="0"/>
          </a:p>
        </p:txBody>
      </p:sp>
      <p:sp>
        <p:nvSpPr>
          <p:cNvPr id="4" name="Zástupný objekt pre číslo snímky 3">
            <a:extLst>
              <a:ext uri="{FF2B5EF4-FFF2-40B4-BE49-F238E27FC236}">
                <a16:creationId xmlns:a16="http://schemas.microsoft.com/office/drawing/2014/main" id="{FB595BA6-7455-13F7-EACC-4F45CD4982F5}"/>
              </a:ext>
            </a:extLst>
          </p:cNvPr>
          <p:cNvSpPr>
            <a:spLocks noGrp="1"/>
          </p:cNvSpPr>
          <p:nvPr>
            <p:ph type="sldNum" sz="quarter" idx="10"/>
          </p:nvPr>
        </p:nvSpPr>
        <p:spPr/>
        <p:txBody>
          <a:bodyPr/>
          <a:lstStyle/>
          <a:p>
            <a:fld id="{5AF8904B-AB4A-4F25-AD7A-8F9ABA666376}" type="slidenum">
              <a:rPr lang="sk-SK" smtClean="0"/>
              <a:t>28</a:t>
            </a:fld>
            <a:endParaRPr lang="sk-SK"/>
          </a:p>
        </p:txBody>
      </p:sp>
    </p:spTree>
    <p:extLst>
      <p:ext uri="{BB962C8B-B14F-4D97-AF65-F5344CB8AC3E}">
        <p14:creationId xmlns:p14="http://schemas.microsoft.com/office/powerpoint/2010/main" val="3225319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B3D12-7F63-BF3E-4BAD-B25C84E08685}"/>
            </a:ext>
          </a:extLst>
        </p:cNvPr>
        <p:cNvGrpSpPr/>
        <p:nvPr/>
      </p:nvGrpSpPr>
      <p:grpSpPr>
        <a:xfrm>
          <a:off x="0" y="0"/>
          <a:ext cx="0" cy="0"/>
          <a:chOff x="0" y="0"/>
          <a:chExt cx="0" cy="0"/>
        </a:xfrm>
      </p:grpSpPr>
      <p:sp>
        <p:nvSpPr>
          <p:cNvPr id="2" name="Zástupný objekt pre obrázok snímky 1">
            <a:extLst>
              <a:ext uri="{FF2B5EF4-FFF2-40B4-BE49-F238E27FC236}">
                <a16:creationId xmlns:a16="http://schemas.microsoft.com/office/drawing/2014/main" id="{734816D7-52D4-AD7A-7A6C-AB33C2DE3DAE}"/>
              </a:ext>
            </a:extLst>
          </p:cNvPr>
          <p:cNvSpPr>
            <a:spLocks noGrp="1" noRot="1" noChangeAspect="1"/>
          </p:cNvSpPr>
          <p:nvPr>
            <p:ph type="sldImg"/>
          </p:nvPr>
        </p:nvSpPr>
        <p:spPr/>
      </p:sp>
      <p:sp>
        <p:nvSpPr>
          <p:cNvPr id="3" name="Zástupný objekt pre poznámky 2">
            <a:extLst>
              <a:ext uri="{FF2B5EF4-FFF2-40B4-BE49-F238E27FC236}">
                <a16:creationId xmlns:a16="http://schemas.microsoft.com/office/drawing/2014/main" id="{4F1D2834-D4CF-35E2-A0EA-51070217CA39}"/>
              </a:ext>
            </a:extLst>
          </p:cNvPr>
          <p:cNvSpPr>
            <a:spLocks noGrp="1"/>
          </p:cNvSpPr>
          <p:nvPr>
            <p:ph type="body" idx="1"/>
          </p:nvPr>
        </p:nvSpPr>
        <p:spPr/>
        <p:txBody>
          <a:bodyPr/>
          <a:lstStyle/>
          <a:p>
            <a:endParaRPr lang="sk-SK" dirty="0"/>
          </a:p>
        </p:txBody>
      </p:sp>
      <p:sp>
        <p:nvSpPr>
          <p:cNvPr id="4" name="Zástupný objekt pre číslo snímky 3">
            <a:extLst>
              <a:ext uri="{FF2B5EF4-FFF2-40B4-BE49-F238E27FC236}">
                <a16:creationId xmlns:a16="http://schemas.microsoft.com/office/drawing/2014/main" id="{7614AA9F-3193-65AA-5431-464FE91E8D93}"/>
              </a:ext>
            </a:extLst>
          </p:cNvPr>
          <p:cNvSpPr>
            <a:spLocks noGrp="1"/>
          </p:cNvSpPr>
          <p:nvPr>
            <p:ph type="sldNum" sz="quarter" idx="10"/>
          </p:nvPr>
        </p:nvSpPr>
        <p:spPr/>
        <p:txBody>
          <a:bodyPr/>
          <a:lstStyle/>
          <a:p>
            <a:fld id="{5AF8904B-AB4A-4F25-AD7A-8F9ABA666376}" type="slidenum">
              <a:rPr lang="sk-SK" smtClean="0"/>
              <a:t>29</a:t>
            </a:fld>
            <a:endParaRPr lang="sk-SK"/>
          </a:p>
        </p:txBody>
      </p:sp>
    </p:spTree>
    <p:extLst>
      <p:ext uri="{BB962C8B-B14F-4D97-AF65-F5344CB8AC3E}">
        <p14:creationId xmlns:p14="http://schemas.microsoft.com/office/powerpoint/2010/main" val="565639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B3D12-7F63-BF3E-4BAD-B25C84E08685}"/>
            </a:ext>
          </a:extLst>
        </p:cNvPr>
        <p:cNvGrpSpPr/>
        <p:nvPr/>
      </p:nvGrpSpPr>
      <p:grpSpPr>
        <a:xfrm>
          <a:off x="0" y="0"/>
          <a:ext cx="0" cy="0"/>
          <a:chOff x="0" y="0"/>
          <a:chExt cx="0" cy="0"/>
        </a:xfrm>
      </p:grpSpPr>
      <p:sp>
        <p:nvSpPr>
          <p:cNvPr id="2" name="Zástupný objekt pre obrázok snímky 1">
            <a:extLst>
              <a:ext uri="{FF2B5EF4-FFF2-40B4-BE49-F238E27FC236}">
                <a16:creationId xmlns:a16="http://schemas.microsoft.com/office/drawing/2014/main" id="{734816D7-52D4-AD7A-7A6C-AB33C2DE3DAE}"/>
              </a:ext>
            </a:extLst>
          </p:cNvPr>
          <p:cNvSpPr>
            <a:spLocks noGrp="1" noRot="1" noChangeAspect="1"/>
          </p:cNvSpPr>
          <p:nvPr>
            <p:ph type="sldImg"/>
          </p:nvPr>
        </p:nvSpPr>
        <p:spPr/>
      </p:sp>
      <p:sp>
        <p:nvSpPr>
          <p:cNvPr id="3" name="Zástupný objekt pre poznámky 2">
            <a:extLst>
              <a:ext uri="{FF2B5EF4-FFF2-40B4-BE49-F238E27FC236}">
                <a16:creationId xmlns:a16="http://schemas.microsoft.com/office/drawing/2014/main" id="{4F1D2834-D4CF-35E2-A0EA-51070217CA39}"/>
              </a:ext>
            </a:extLst>
          </p:cNvPr>
          <p:cNvSpPr>
            <a:spLocks noGrp="1"/>
          </p:cNvSpPr>
          <p:nvPr>
            <p:ph type="body" idx="1"/>
          </p:nvPr>
        </p:nvSpPr>
        <p:spPr/>
        <p:txBody>
          <a:bodyPr/>
          <a:lstStyle/>
          <a:p>
            <a:endParaRPr lang="sk-SK" dirty="0"/>
          </a:p>
        </p:txBody>
      </p:sp>
      <p:sp>
        <p:nvSpPr>
          <p:cNvPr id="4" name="Zástupný objekt pre číslo snímky 3">
            <a:extLst>
              <a:ext uri="{FF2B5EF4-FFF2-40B4-BE49-F238E27FC236}">
                <a16:creationId xmlns:a16="http://schemas.microsoft.com/office/drawing/2014/main" id="{7614AA9F-3193-65AA-5431-464FE91E8D93}"/>
              </a:ext>
            </a:extLst>
          </p:cNvPr>
          <p:cNvSpPr>
            <a:spLocks noGrp="1"/>
          </p:cNvSpPr>
          <p:nvPr>
            <p:ph type="sldNum" sz="quarter" idx="10"/>
          </p:nvPr>
        </p:nvSpPr>
        <p:spPr/>
        <p:txBody>
          <a:bodyPr/>
          <a:lstStyle/>
          <a:p>
            <a:fld id="{5AF8904B-AB4A-4F25-AD7A-8F9ABA666376}" type="slidenum">
              <a:rPr lang="sk-SK" smtClean="0"/>
              <a:t>30</a:t>
            </a:fld>
            <a:endParaRPr lang="sk-SK"/>
          </a:p>
        </p:txBody>
      </p:sp>
    </p:spTree>
    <p:extLst>
      <p:ext uri="{BB962C8B-B14F-4D97-AF65-F5344CB8AC3E}">
        <p14:creationId xmlns:p14="http://schemas.microsoft.com/office/powerpoint/2010/main" val="3943588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5AF8904B-AB4A-4F25-AD7A-8F9ABA666376}" type="slidenum">
              <a:rPr lang="sk-SK" smtClean="0"/>
              <a:t>31</a:t>
            </a:fld>
            <a:endParaRPr lang="sk-SK"/>
          </a:p>
        </p:txBody>
      </p:sp>
    </p:spTree>
    <p:extLst>
      <p:ext uri="{BB962C8B-B14F-4D97-AF65-F5344CB8AC3E}">
        <p14:creationId xmlns:p14="http://schemas.microsoft.com/office/powerpoint/2010/main" val="394146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342900" lvl="0" indent="-342900">
              <a:spcBef>
                <a:spcPts val="400"/>
              </a:spcBef>
              <a:spcAft>
                <a:spcPts val="200"/>
              </a:spcAft>
              <a:buFont typeface="Symbol" panose="05050102010706020507" pitchFamily="18" charset="2"/>
              <a:buChar char=""/>
              <a:tabLst>
                <a:tab pos="180340" algn="l"/>
              </a:tabLst>
            </a:pPr>
            <a:endParaRPr lang="sk-SK" dirty="0">
              <a:solidFill>
                <a:schemeClr val="tx2"/>
              </a:solidFill>
            </a:endParaRPr>
          </a:p>
        </p:txBody>
      </p:sp>
      <p:sp>
        <p:nvSpPr>
          <p:cNvPr id="4" name="Zástupný objekt pre číslo snímky 3"/>
          <p:cNvSpPr>
            <a:spLocks noGrp="1"/>
          </p:cNvSpPr>
          <p:nvPr>
            <p:ph type="sldNum" sz="quarter" idx="10"/>
          </p:nvPr>
        </p:nvSpPr>
        <p:spPr/>
        <p:txBody>
          <a:bodyPr/>
          <a:lstStyle/>
          <a:p>
            <a:fld id="{43830EF6-114A-47E1-AC0F-6A5B157C6CD4}" type="slidenum">
              <a:rPr lang="sk-SK" smtClean="0"/>
              <a:t>38</a:t>
            </a:fld>
            <a:endParaRPr lang="sk-SK"/>
          </a:p>
        </p:txBody>
      </p:sp>
    </p:spTree>
    <p:extLst>
      <p:ext uri="{BB962C8B-B14F-4D97-AF65-F5344CB8AC3E}">
        <p14:creationId xmlns:p14="http://schemas.microsoft.com/office/powerpoint/2010/main" val="2373999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cs typeface="Calibri" panose="020F0502020204030204" pitchFamily="34" charset="0"/>
              </a:rPr>
              <a:t>KI – len 1 štátne GYM s </a:t>
            </a:r>
            <a:r>
              <a:rPr lang="sk-SK" altLang="sk-SK" dirty="0" err="1">
                <a:cs typeface="Calibri" panose="020F0502020204030204" pitchFamily="34" charset="0"/>
              </a:rPr>
              <a:t>VJSaM</a:t>
            </a:r>
            <a:r>
              <a:rPr lang="sk-SK" altLang="sk-SK" dirty="0">
                <a:cs typeface="Calibri" panose="020F0502020204030204" pitchFamily="34" charset="0"/>
              </a:rPr>
              <a:t>, SOŠ nebola</a:t>
            </a:r>
            <a:endParaRPr lang="sk-SK" dirty="0"/>
          </a:p>
          <a:p>
            <a:r>
              <a:rPr lang="pl-PL" dirty="0"/>
              <a:t>NI - 3 štátne GYM s VJS – 1 po KI, 1po TI (prijímacie konanie), 1 po opakovanej NI (testovanie žiakov)</a:t>
            </a:r>
          </a:p>
          <a:p>
            <a:r>
              <a:rPr lang="sk-SK" altLang="sk-SK" dirty="0">
                <a:cs typeface="Calibri" panose="020F0502020204030204" pitchFamily="34" charset="0"/>
              </a:rPr>
              <a:t>TI 3.3- 2 štátne GYM, 1 s VJS a 1 bilingválne </a:t>
            </a:r>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a:t>
            </a:fld>
            <a:endParaRPr lang="sk-SK"/>
          </a:p>
        </p:txBody>
      </p:sp>
    </p:spTree>
    <p:extLst>
      <p:ext uri="{BB962C8B-B14F-4D97-AF65-F5344CB8AC3E}">
        <p14:creationId xmlns:p14="http://schemas.microsoft.com/office/powerpoint/2010/main" val="155563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cs typeface="Calibri" panose="020F0502020204030204" pitchFamily="34" charset="0"/>
              </a:rPr>
              <a:t>TI 3.4/4.4 -1 štátne GYM s VJS a 1 štátna SOŠ s VJS</a:t>
            </a:r>
            <a:endParaRPr lang="sk-SK" dirty="0"/>
          </a:p>
          <a:p>
            <a:r>
              <a:rPr lang="sk-SK" altLang="sk-SK" dirty="0">
                <a:ea typeface="Calibri" panose="020F0502020204030204" pitchFamily="34" charset="0"/>
              </a:rPr>
              <a:t>TI 3.5/4.3 – celkom 10 SŠ, z nich 3 štátne a 1 cirkevné GYM, 3 s VJS a 1 s VJM / 5 štátnych a 2 súkromné SOŠ, 5 s VJS a 2 s VJM</a:t>
            </a:r>
          </a:p>
          <a:p>
            <a:r>
              <a:rPr lang="sk-SK" altLang="sk-SK" dirty="0">
                <a:ea typeface="Calibri" panose="020F0502020204030204" pitchFamily="34" charset="0"/>
              </a:rPr>
              <a:t>TI 3.6 – ŠIC Nitra nerealizovala</a:t>
            </a: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3</a:t>
            </a:fld>
            <a:endParaRPr lang="sk-SK"/>
          </a:p>
        </p:txBody>
      </p:sp>
    </p:spTree>
    <p:extLst>
      <p:ext uri="{BB962C8B-B14F-4D97-AF65-F5344CB8AC3E}">
        <p14:creationId xmlns:p14="http://schemas.microsoft.com/office/powerpoint/2010/main" val="454108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TI 4. 5, 4.6, 4.7 – po 1 SOŠ s VJS</a:t>
            </a: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4</a:t>
            </a:fld>
            <a:endParaRPr lang="sk-SK"/>
          </a:p>
        </p:txBody>
      </p:sp>
    </p:spTree>
    <p:extLst>
      <p:ext uri="{BB962C8B-B14F-4D97-AF65-F5344CB8AC3E}">
        <p14:creationId xmlns:p14="http://schemas.microsoft.com/office/powerpoint/2010/main" val="1767792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ea typeface="Calibri" panose="020F0502020204030204" pitchFamily="34" charset="0"/>
              </a:rPr>
              <a:t>II 3.7/4.8 – celkom 20 SŠ, z nich 2 štátne a 1 cirkevné GYM,14 štátnych a 2 súkromné SOŠ, všetky triedy s VJS</a:t>
            </a:r>
            <a:endParaRPr lang="sk-SK" dirty="0"/>
          </a:p>
          <a:p>
            <a:r>
              <a:rPr lang="sk-SK" dirty="0" smtClean="0"/>
              <a:t>Štátna školská inšpekcia v spolupráci s PhDr. Zuzanou Kusou, CSc. zo sociologického ústavu SAV realizovala v novembri 2024 dotazníkový prieskum, ktorého cieľom bolo získať reprezentatívny obraz o tom, ako žiaci slovenských škôl vnímajú svoju situáciu v školskom prostredí a poznať spoločenské postoje a názory žiactva k celospoločenským témam.</a:t>
            </a:r>
          </a:p>
          <a:p>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5</a:t>
            </a:fld>
            <a:endParaRPr lang="sk-SK"/>
          </a:p>
        </p:txBody>
      </p:sp>
    </p:spTree>
    <p:extLst>
      <p:ext uri="{BB962C8B-B14F-4D97-AF65-F5344CB8AC3E}">
        <p14:creationId xmlns:p14="http://schemas.microsoft.com/office/powerpoint/2010/main" val="3187931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6</a:t>
            </a:fld>
            <a:endParaRPr lang="sk-SK"/>
          </a:p>
        </p:txBody>
      </p:sp>
    </p:spTree>
    <p:extLst>
      <p:ext uri="{BB962C8B-B14F-4D97-AF65-F5344CB8AC3E}">
        <p14:creationId xmlns:p14="http://schemas.microsoft.com/office/powerpoint/2010/main" val="1581911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5AF8904B-AB4A-4F25-AD7A-8F9ABA666376}" type="slidenum">
              <a:rPr lang="sk-SK" smtClean="0"/>
              <a:t>19</a:t>
            </a:fld>
            <a:endParaRPr lang="sk-SK"/>
          </a:p>
        </p:txBody>
      </p:sp>
    </p:spTree>
    <p:extLst>
      <p:ext uri="{BB962C8B-B14F-4D97-AF65-F5344CB8AC3E}">
        <p14:creationId xmlns:p14="http://schemas.microsoft.com/office/powerpoint/2010/main" val="2196725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5AF8904B-AB4A-4F25-AD7A-8F9ABA666376}" type="slidenum">
              <a:rPr lang="sk-SK" smtClean="0"/>
              <a:t>20</a:t>
            </a:fld>
            <a:endParaRPr lang="sk-SK"/>
          </a:p>
        </p:txBody>
      </p:sp>
    </p:spTree>
    <p:extLst>
      <p:ext uri="{BB962C8B-B14F-4D97-AF65-F5344CB8AC3E}">
        <p14:creationId xmlns:p14="http://schemas.microsoft.com/office/powerpoint/2010/main" val="1188425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21</a:t>
            </a:fld>
            <a:endParaRPr lang="sk-SK"/>
          </a:p>
        </p:txBody>
      </p:sp>
    </p:spTree>
    <p:extLst>
      <p:ext uri="{BB962C8B-B14F-4D97-AF65-F5344CB8AC3E}">
        <p14:creationId xmlns:p14="http://schemas.microsoft.com/office/powerpoint/2010/main" val="1263412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FE9B9C9E-A9CF-4B4B-B963-14D05890D82B}" type="datetimeFigureOut">
              <a:rPr lang="sk-SK" smtClean="0"/>
              <a:t>28. 8. 2025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316694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FE9B9C9E-A9CF-4B4B-B963-14D05890D82B}" type="datetimeFigureOut">
              <a:rPr lang="sk-SK" smtClean="0"/>
              <a:t>28. 8. 2025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177542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FE9B9C9E-A9CF-4B4B-B963-14D05890D82B}" type="datetimeFigureOut">
              <a:rPr lang="sk-SK" smtClean="0"/>
              <a:t>28. 8. 2025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408765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FE9B9C9E-A9CF-4B4B-B963-14D05890D82B}" type="datetimeFigureOut">
              <a:rPr lang="sk-SK" smtClean="0"/>
              <a:t>28. 8. 2025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1918764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FE9B9C9E-A9CF-4B4B-B963-14D05890D82B}" type="datetimeFigureOut">
              <a:rPr lang="sk-SK" smtClean="0"/>
              <a:t>28. 8. 2025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168570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FE9B9C9E-A9CF-4B4B-B963-14D05890D82B}" type="datetimeFigureOut">
              <a:rPr lang="sk-SK" smtClean="0"/>
              <a:t>28. 8. 2025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36653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FE9B9C9E-A9CF-4B4B-B963-14D05890D82B}" type="datetimeFigureOut">
              <a:rPr lang="sk-SK" smtClean="0"/>
              <a:t>28. 8. 2025</a:t>
            </a:fld>
            <a:endParaRPr lang="sk-SK"/>
          </a:p>
        </p:txBody>
      </p:sp>
      <p:sp>
        <p:nvSpPr>
          <p:cNvPr id="8" name="Zástupný objekt pre pätu 7"/>
          <p:cNvSpPr>
            <a:spLocks noGrp="1"/>
          </p:cNvSpPr>
          <p:nvPr>
            <p:ph type="ftr" sz="quarter" idx="11"/>
          </p:nvPr>
        </p:nvSpPr>
        <p:spPr/>
        <p:txBody>
          <a:bodyPr/>
          <a:lstStyle/>
          <a:p>
            <a:endParaRPr lang="sk-SK"/>
          </a:p>
        </p:txBody>
      </p:sp>
      <p:sp>
        <p:nvSpPr>
          <p:cNvPr id="9" name="Zástupný objekt pre číslo snímky 8"/>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1125944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FE9B9C9E-A9CF-4B4B-B963-14D05890D82B}" type="datetimeFigureOut">
              <a:rPr lang="sk-SK" smtClean="0"/>
              <a:t>28. 8. 2025</a:t>
            </a:fld>
            <a:endParaRPr lang="sk-SK"/>
          </a:p>
        </p:txBody>
      </p:sp>
      <p:sp>
        <p:nvSpPr>
          <p:cNvPr id="4" name="Zástupný objekt pre pätu 3"/>
          <p:cNvSpPr>
            <a:spLocks noGrp="1"/>
          </p:cNvSpPr>
          <p:nvPr>
            <p:ph type="ftr" sz="quarter" idx="11"/>
          </p:nvPr>
        </p:nvSpPr>
        <p:spPr/>
        <p:txBody>
          <a:bodyPr/>
          <a:lstStyle/>
          <a:p>
            <a:endParaRPr lang="sk-SK"/>
          </a:p>
        </p:txBody>
      </p:sp>
      <p:sp>
        <p:nvSpPr>
          <p:cNvPr id="5" name="Zástupný objekt pre číslo snímky 4"/>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314207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FE9B9C9E-A9CF-4B4B-B963-14D05890D82B}" type="datetimeFigureOut">
              <a:rPr lang="sk-SK" smtClean="0"/>
              <a:t>28. 8. 2025</a:t>
            </a:fld>
            <a:endParaRPr lang="sk-SK"/>
          </a:p>
        </p:txBody>
      </p:sp>
      <p:sp>
        <p:nvSpPr>
          <p:cNvPr id="3" name="Zástupný objekt pre pätu 2"/>
          <p:cNvSpPr>
            <a:spLocks noGrp="1"/>
          </p:cNvSpPr>
          <p:nvPr>
            <p:ph type="ftr" sz="quarter" idx="11"/>
          </p:nvPr>
        </p:nvSpPr>
        <p:spPr/>
        <p:txBody>
          <a:bodyPr/>
          <a:lstStyle/>
          <a:p>
            <a:endParaRPr lang="sk-SK"/>
          </a:p>
        </p:txBody>
      </p:sp>
      <p:sp>
        <p:nvSpPr>
          <p:cNvPr id="4" name="Zástupný objekt pre číslo snímky 3"/>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156930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FE9B9C9E-A9CF-4B4B-B963-14D05890D82B}" type="datetimeFigureOut">
              <a:rPr lang="sk-SK" smtClean="0"/>
              <a:t>28. 8. 2025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2175046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FE9B9C9E-A9CF-4B4B-B963-14D05890D82B}" type="datetimeFigureOut">
              <a:rPr lang="sk-SK" smtClean="0"/>
              <a:t>28. 8. 2025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EEE84AC0-B9F6-4016-8536-9A435BBECF4D}" type="slidenum">
              <a:rPr lang="sk-SK" smtClean="0"/>
              <a:t>‹#›</a:t>
            </a:fld>
            <a:endParaRPr lang="sk-SK"/>
          </a:p>
        </p:txBody>
      </p:sp>
    </p:spTree>
    <p:extLst>
      <p:ext uri="{BB962C8B-B14F-4D97-AF65-F5344CB8AC3E}">
        <p14:creationId xmlns:p14="http://schemas.microsoft.com/office/powerpoint/2010/main" val="378534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B9C9E-A9CF-4B4B-B963-14D05890D82B}" type="datetimeFigureOut">
              <a:rPr lang="sk-SK" smtClean="0"/>
              <a:t>28. 8. 2025</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84AC0-B9F6-4016-8536-9A435BBECF4D}" type="slidenum">
              <a:rPr lang="sk-SK" smtClean="0"/>
              <a:t>‹#›</a:t>
            </a:fld>
            <a:endParaRPr lang="sk-SK"/>
          </a:p>
        </p:txBody>
      </p:sp>
    </p:spTree>
    <p:extLst>
      <p:ext uri="{BB962C8B-B14F-4D97-AF65-F5344CB8AC3E}">
        <p14:creationId xmlns:p14="http://schemas.microsoft.com/office/powerpoint/2010/main" val="130819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3.jpe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jpeg"/><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3.jpeg"/><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3.jpeg"/><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17.xml"/><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21.xml"/><Relationship Id="rId7" Type="http://schemas.openxmlformats.org/officeDocument/2006/relationships/image" Target="../media/image3.jpeg"/><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 Id="rId9" Type="http://schemas.openxmlformats.org/officeDocument/2006/relationships/image" Target="../media/image4.png"/></Relationships>
</file>

<file path=ppt/slides/_rels/slide2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 Id="rId9" Type="http://schemas.openxmlformats.org/officeDocument/2006/relationships/image" Target="../media/image4.png"/></Relationships>
</file>

<file path=ppt/slides/_rels/slide2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 Id="rId9"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hyperlink" Target="https://www.minedu.sk/data/att/25d/31747.7415e3.pdf" TargetMode="External"/><Relationship Id="rId4" Type="http://schemas.openxmlformats.org/officeDocument/2006/relationships/hyperlink" Target="https://www.minedu.sk/data/att/4dd/31672.0c6aa4.pdf"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veta.schoberova@ssi.sk"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ssi.sk/2025/05/23/skusenosti-a-nazory-ziakov-zrkadlo-skolskeho-prostredia-a-spolocnosti/"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kTextu 2"/>
          <p:cNvSpPr txBox="1"/>
          <p:nvPr/>
        </p:nvSpPr>
        <p:spPr>
          <a:xfrm>
            <a:off x="2945355" y="1635159"/>
            <a:ext cx="8650941" cy="1077218"/>
          </a:xfrm>
          <a:prstGeom prst="rect">
            <a:avLst/>
          </a:prstGeom>
          <a:noFill/>
          <a:ln>
            <a:noFill/>
          </a:ln>
        </p:spPr>
        <p:txBody>
          <a:bodyPr wrap="square" rtlCol="0">
            <a:spAutoFit/>
          </a:bodyPr>
          <a:lstStyle/>
          <a:p>
            <a:pPr algn="ctr"/>
            <a:r>
              <a:rPr lang="sk-SK" sz="3200" b="1" cap="all" dirty="0">
                <a:solidFill>
                  <a:schemeClr val="accent5">
                    <a:lumMod val="75000"/>
                  </a:schemeClr>
                </a:solidFill>
              </a:rPr>
              <a:t>Správa o inšpekčnej činnosti </a:t>
            </a:r>
          </a:p>
          <a:p>
            <a:pPr algn="ctr"/>
            <a:r>
              <a:rPr lang="sk-SK" sz="3200" b="1" cap="all" dirty="0">
                <a:solidFill>
                  <a:schemeClr val="accent5">
                    <a:lumMod val="75000"/>
                  </a:schemeClr>
                </a:solidFill>
              </a:rPr>
              <a:t>ŠIC Nitra v školskom roku 2024 - 2025</a:t>
            </a:r>
            <a:endParaRPr lang="sk-SK" sz="3200" cap="all" dirty="0">
              <a:solidFill>
                <a:schemeClr val="accent5">
                  <a:lumMod val="75000"/>
                </a:schemeClr>
              </a:solidFill>
            </a:endParaRPr>
          </a:p>
        </p:txBody>
      </p:sp>
      <p:sp>
        <p:nvSpPr>
          <p:cNvPr id="2" name="BlokTextu 1"/>
          <p:cNvSpPr txBox="1"/>
          <p:nvPr/>
        </p:nvSpPr>
        <p:spPr>
          <a:xfrm>
            <a:off x="5790155" y="4501226"/>
            <a:ext cx="5724450" cy="923330"/>
          </a:xfrm>
          <a:prstGeom prst="rect">
            <a:avLst/>
          </a:prstGeom>
          <a:noFill/>
        </p:spPr>
        <p:txBody>
          <a:bodyPr wrap="square" rtlCol="0">
            <a:spAutoFit/>
          </a:bodyPr>
          <a:lstStyle/>
          <a:p>
            <a:r>
              <a:rPr lang="sk-SK" cap="all" dirty="0">
                <a:solidFill>
                  <a:schemeClr val="accent5">
                    <a:lumMod val="75000"/>
                  </a:schemeClr>
                </a:solidFill>
              </a:rPr>
              <a:t>Pracovná porada riaditeľov stredných škôl</a:t>
            </a:r>
          </a:p>
          <a:p>
            <a:endParaRPr lang="sk-SK" b="1" cap="all" dirty="0">
              <a:solidFill>
                <a:schemeClr val="accent5">
                  <a:lumMod val="75000"/>
                </a:schemeClr>
              </a:solidFill>
            </a:endParaRPr>
          </a:p>
          <a:p>
            <a:r>
              <a:rPr lang="sk-SK" b="1" cap="all" dirty="0" smtClean="0">
                <a:solidFill>
                  <a:schemeClr val="accent5">
                    <a:lumMod val="75000"/>
                  </a:schemeClr>
                </a:solidFill>
              </a:rPr>
              <a:t>11</a:t>
            </a:r>
            <a:r>
              <a:rPr lang="sk-SK" b="1" cap="all" dirty="0" smtClean="0">
                <a:solidFill>
                  <a:schemeClr val="accent5">
                    <a:lumMod val="75000"/>
                  </a:schemeClr>
                </a:solidFill>
              </a:rPr>
              <a:t>. September 2025</a:t>
            </a:r>
            <a:endParaRPr lang="sk-SK" b="1" cap="all" dirty="0">
              <a:solidFill>
                <a:schemeClr val="accent5">
                  <a:lumMod val="75000"/>
                </a:schemeClr>
              </a:solidFill>
            </a:endParaRPr>
          </a:p>
        </p:txBody>
      </p:sp>
      <p:grpSp>
        <p:nvGrpSpPr>
          <p:cNvPr id="14" name="Skupina 13"/>
          <p:cNvGrpSpPr/>
          <p:nvPr/>
        </p:nvGrpSpPr>
        <p:grpSpPr>
          <a:xfrm>
            <a:off x="2475345" y="0"/>
            <a:ext cx="18473" cy="6858000"/>
            <a:chOff x="2475345" y="0"/>
            <a:chExt cx="18473" cy="6858000"/>
          </a:xfrm>
        </p:grpSpPr>
        <p:cxnSp>
          <p:nvCxnSpPr>
            <p:cNvPr id="6" name="Rovná spojnica 5"/>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pic>
        <p:nvPicPr>
          <p:cNvPr id="9" name="Obrázok 8"/>
          <p:cNvPicPr>
            <a:picLocks noChangeAspect="1"/>
          </p:cNvPicPr>
          <p:nvPr/>
        </p:nvPicPr>
        <p:blipFill rotWithShape="1">
          <a:blip r:embed="rId3"/>
          <a:srcRect t="11490"/>
          <a:stretch/>
        </p:blipFill>
        <p:spPr>
          <a:xfrm>
            <a:off x="182869" y="792386"/>
            <a:ext cx="2155316" cy="1038351"/>
          </a:xfrm>
          <a:prstGeom prst="rect">
            <a:avLst/>
          </a:prstGeom>
        </p:spPr>
      </p:pic>
      <p:pic>
        <p:nvPicPr>
          <p:cNvPr id="11" name="Obrázok 10"/>
          <p:cNvPicPr>
            <a:picLocks noChangeAspect="1"/>
          </p:cNvPicPr>
          <p:nvPr/>
        </p:nvPicPr>
        <p:blipFill>
          <a:blip r:embed="rId4"/>
          <a:stretch>
            <a:fillRect/>
          </a:stretch>
        </p:blipFill>
        <p:spPr>
          <a:xfrm>
            <a:off x="236688" y="4094719"/>
            <a:ext cx="2047677" cy="1499562"/>
          </a:xfrm>
          <a:prstGeom prst="rect">
            <a:avLst/>
          </a:prstGeom>
        </p:spPr>
      </p:pic>
    </p:spTree>
    <p:extLst>
      <p:ext uri="{BB962C8B-B14F-4D97-AF65-F5344CB8AC3E}">
        <p14:creationId xmlns:p14="http://schemas.microsoft.com/office/powerpoint/2010/main" val="2267755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4799" y="1283922"/>
          <a:ext cx="10778625" cy="463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1264022" y="210686"/>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Priebeh výchovy a vzdelávania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57520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o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1696301" y="483914"/>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graphicFrame>
        <p:nvGraphicFramePr>
          <p:cNvPr id="11" name="Tabuľka 10"/>
          <p:cNvGraphicFramePr>
            <a:graphicFrameLocks noGrp="1"/>
          </p:cNvGraphicFramePr>
          <p:nvPr/>
        </p:nvGraphicFramePr>
        <p:xfrm>
          <a:off x="109728" y="1792255"/>
          <a:ext cx="11868912" cy="3145502"/>
        </p:xfrm>
        <a:graphic>
          <a:graphicData uri="http://schemas.openxmlformats.org/drawingml/2006/table">
            <a:tbl>
              <a:tblPr firstRow="1" firstCol="1" bandRow="1">
                <a:tableStyleId>{5C22544A-7EE6-4342-B048-85BDC9FD1C3A}</a:tableStyleId>
              </a:tblPr>
              <a:tblGrid>
                <a:gridCol w="1277238">
                  <a:extLst>
                    <a:ext uri="{9D8B030D-6E8A-4147-A177-3AD203B41FA5}">
                      <a16:colId xmlns:a16="http://schemas.microsoft.com/office/drawing/2014/main" val="261248974"/>
                    </a:ext>
                  </a:extLst>
                </a:gridCol>
                <a:gridCol w="10591674">
                  <a:extLst>
                    <a:ext uri="{9D8B030D-6E8A-4147-A177-3AD203B41FA5}">
                      <a16:colId xmlns:a16="http://schemas.microsoft.com/office/drawing/2014/main" val="713512475"/>
                    </a:ext>
                  </a:extLst>
                </a:gridCol>
              </a:tblGrid>
              <a:tr h="446009">
                <a:tc>
                  <a:txBody>
                    <a:bodyPr/>
                    <a:lstStyle/>
                    <a:p>
                      <a:pPr algn="just">
                        <a:lnSpc>
                          <a:spcPct val="110000"/>
                        </a:lnSpc>
                        <a:spcBef>
                          <a:spcPts val="400"/>
                        </a:spcBef>
                        <a:spcAft>
                          <a:spcPts val="200"/>
                        </a:spcAft>
                      </a:pPr>
                      <a:r>
                        <a:rPr lang="sk-SK" sz="2400" dirty="0">
                          <a:solidFill>
                            <a:schemeClr val="tx1"/>
                          </a:solidFill>
                          <a:effectLst/>
                        </a:rPr>
                        <a:t>Autor</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10000"/>
                        </a:lnSpc>
                        <a:spcBef>
                          <a:spcPts val="400"/>
                        </a:spcBef>
                        <a:spcAft>
                          <a:spcPts val="200"/>
                        </a:spcAft>
                      </a:pPr>
                      <a:r>
                        <a:rPr lang="sk-SK" sz="2400" dirty="0">
                          <a:solidFill>
                            <a:schemeClr val="tx1"/>
                          </a:solidFill>
                          <a:effectLst/>
                        </a:rPr>
                        <a:t>Činnostné</a:t>
                      </a:r>
                      <a:r>
                        <a:rPr lang="sk-SK" sz="2400" dirty="0">
                          <a:effectLst/>
                        </a:rPr>
                        <a:t> </a:t>
                      </a:r>
                      <a:r>
                        <a:rPr lang="sk-SK" sz="2400" dirty="0">
                          <a:solidFill>
                            <a:schemeClr val="tx1"/>
                          </a:solidFill>
                          <a:effectLst/>
                        </a:rPr>
                        <a:t>slovesá</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87554543"/>
                  </a:ext>
                </a:extLst>
              </a:tr>
              <a:tr h="446009">
                <a:tc>
                  <a:txBody>
                    <a:bodyPr/>
                    <a:lstStyle/>
                    <a:p>
                      <a:pPr algn="just">
                        <a:lnSpc>
                          <a:spcPct val="110000"/>
                        </a:lnSpc>
                        <a:spcBef>
                          <a:spcPts val="400"/>
                        </a:spcBef>
                        <a:spcAft>
                          <a:spcPts val="200"/>
                        </a:spcAft>
                      </a:pPr>
                      <a:r>
                        <a:rPr lang="sk-SK" sz="2400" dirty="0" err="1">
                          <a:solidFill>
                            <a:schemeClr val="tx1"/>
                          </a:solidFill>
                          <a:effectLst/>
                        </a:rPr>
                        <a:t>Bloom</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10000"/>
                        </a:lnSpc>
                        <a:spcBef>
                          <a:spcPts val="400"/>
                        </a:spcBef>
                        <a:spcAft>
                          <a:spcPts val="200"/>
                        </a:spcAft>
                      </a:pPr>
                      <a:r>
                        <a:rPr lang="sk-SK" sz="2400" dirty="0">
                          <a:effectLst/>
                        </a:rPr>
                        <a:t>vedomosti – pochopenie – aplikácia – analýza – syntéza – hodnotenie</a:t>
                      </a:r>
                      <a:endParaRPr lang="sk-SK"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68735867"/>
                  </a:ext>
                </a:extLst>
              </a:tr>
              <a:tr h="446009">
                <a:tc>
                  <a:txBody>
                    <a:bodyPr/>
                    <a:lstStyle/>
                    <a:p>
                      <a:pPr algn="just">
                        <a:lnSpc>
                          <a:spcPct val="110000"/>
                        </a:lnSpc>
                        <a:spcBef>
                          <a:spcPts val="400"/>
                        </a:spcBef>
                        <a:spcAft>
                          <a:spcPts val="200"/>
                        </a:spcAft>
                      </a:pPr>
                      <a:r>
                        <a:rPr lang="sk-SK" sz="2400" dirty="0" err="1">
                          <a:solidFill>
                            <a:schemeClr val="tx1"/>
                          </a:solidFill>
                          <a:effectLst/>
                        </a:rPr>
                        <a:t>Sandres</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10000"/>
                        </a:lnSpc>
                        <a:spcBef>
                          <a:spcPts val="400"/>
                        </a:spcBef>
                        <a:spcAft>
                          <a:spcPts val="200"/>
                        </a:spcAft>
                      </a:pPr>
                      <a:r>
                        <a:rPr lang="sk-SK" sz="2400" dirty="0">
                          <a:effectLst/>
                        </a:rPr>
                        <a:t>pamäť – </a:t>
                      </a:r>
                      <a:r>
                        <a:rPr lang="sk-SK" sz="2400" dirty="0" err="1">
                          <a:effectLst/>
                        </a:rPr>
                        <a:t>translácia</a:t>
                      </a:r>
                      <a:r>
                        <a:rPr lang="sk-SK" sz="2400" dirty="0">
                          <a:effectLst/>
                        </a:rPr>
                        <a:t> – interpretácia – aplikácia – analýza – syntéza – hodnotenie</a:t>
                      </a:r>
                      <a:endParaRPr lang="sk-SK"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28261277"/>
                  </a:ext>
                </a:extLst>
              </a:tr>
              <a:tr h="446009">
                <a:tc>
                  <a:txBody>
                    <a:bodyPr/>
                    <a:lstStyle/>
                    <a:p>
                      <a:pPr algn="just">
                        <a:lnSpc>
                          <a:spcPct val="110000"/>
                        </a:lnSpc>
                        <a:spcBef>
                          <a:spcPts val="400"/>
                        </a:spcBef>
                        <a:spcAft>
                          <a:spcPts val="200"/>
                        </a:spcAft>
                      </a:pPr>
                      <a:r>
                        <a:rPr lang="sk-SK" sz="2400" dirty="0" err="1">
                          <a:solidFill>
                            <a:schemeClr val="tx1"/>
                          </a:solidFill>
                          <a:effectLst/>
                        </a:rPr>
                        <a:t>Ascher</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10000"/>
                        </a:lnSpc>
                        <a:spcBef>
                          <a:spcPts val="400"/>
                        </a:spcBef>
                        <a:spcAft>
                          <a:spcPts val="200"/>
                        </a:spcAft>
                      </a:pPr>
                      <a:r>
                        <a:rPr lang="sk-SK" sz="2400" dirty="0">
                          <a:effectLst/>
                        </a:rPr>
                        <a:t>pamäť – uvažovanie – hodnotenie – tvorivé myslenie</a:t>
                      </a:r>
                      <a:endParaRPr lang="sk-SK"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71363467"/>
                  </a:ext>
                </a:extLst>
              </a:tr>
              <a:tr h="446009">
                <a:tc>
                  <a:txBody>
                    <a:bodyPr/>
                    <a:lstStyle/>
                    <a:p>
                      <a:pPr algn="just">
                        <a:lnSpc>
                          <a:spcPct val="110000"/>
                        </a:lnSpc>
                        <a:spcBef>
                          <a:spcPts val="400"/>
                        </a:spcBef>
                        <a:spcAft>
                          <a:spcPts val="200"/>
                        </a:spcAft>
                      </a:pPr>
                      <a:r>
                        <a:rPr lang="sk-SK" sz="2400" dirty="0" err="1">
                          <a:solidFill>
                            <a:schemeClr val="tx1"/>
                          </a:solidFill>
                          <a:effectLst/>
                        </a:rPr>
                        <a:t>Carner</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10000"/>
                        </a:lnSpc>
                        <a:spcBef>
                          <a:spcPts val="400"/>
                        </a:spcBef>
                        <a:spcAft>
                          <a:spcPts val="200"/>
                        </a:spcAft>
                      </a:pPr>
                      <a:r>
                        <a:rPr lang="sk-SK" sz="2400" dirty="0">
                          <a:effectLst/>
                        </a:rPr>
                        <a:t>konkrétnosť – abstraktnosť – tvorivosť</a:t>
                      </a:r>
                      <a:endParaRPr lang="sk-SK"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68556284"/>
                  </a:ext>
                </a:extLst>
              </a:tr>
              <a:tr h="915457">
                <a:tc>
                  <a:txBody>
                    <a:bodyPr/>
                    <a:lstStyle/>
                    <a:p>
                      <a:pPr algn="just">
                        <a:lnSpc>
                          <a:spcPct val="110000"/>
                        </a:lnSpc>
                        <a:spcBef>
                          <a:spcPts val="400"/>
                        </a:spcBef>
                        <a:spcAft>
                          <a:spcPts val="200"/>
                        </a:spcAft>
                      </a:pPr>
                      <a:r>
                        <a:rPr lang="sk-SK" sz="2400" dirty="0">
                          <a:solidFill>
                            <a:schemeClr val="tx1"/>
                          </a:solidFill>
                          <a:effectLst/>
                        </a:rPr>
                        <a:t>Pate, </a:t>
                      </a:r>
                      <a:r>
                        <a:rPr lang="sk-SK" sz="2400" dirty="0" err="1">
                          <a:solidFill>
                            <a:schemeClr val="tx1"/>
                          </a:solidFill>
                          <a:effectLst/>
                        </a:rPr>
                        <a:t>Bremer</a:t>
                      </a:r>
                      <a:endParaRPr lang="sk-SK"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10000"/>
                        </a:lnSpc>
                        <a:spcBef>
                          <a:spcPts val="400"/>
                        </a:spcBef>
                        <a:spcAft>
                          <a:spcPts val="200"/>
                        </a:spcAft>
                      </a:pPr>
                      <a:r>
                        <a:rPr lang="sk-SK" sz="2400" dirty="0">
                          <a:effectLst/>
                        </a:rPr>
                        <a:t>konvergencia – divergencia</a:t>
                      </a:r>
                      <a:endParaRPr lang="sk-SK"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821256902"/>
                  </a:ext>
                </a:extLst>
              </a:tr>
            </a:tbl>
          </a:graphicData>
        </a:graphic>
      </p:graphicFrame>
      <p:sp>
        <p:nvSpPr>
          <p:cNvPr id="12" name="Rectangle 1"/>
          <p:cNvSpPr>
            <a:spLocks noChangeArrowheads="1"/>
          </p:cNvSpPr>
          <p:nvPr/>
        </p:nvSpPr>
        <p:spPr bwMode="auto">
          <a:xfrm>
            <a:off x="3539363" y="675144"/>
            <a:ext cx="500964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k-SK" altLang="sk-SK" sz="2000" b="1" i="0" u="none" strike="noStrike" cap="none" normalizeH="0" baseline="0" dirty="0" bmk="_Toc111712537">
                <a:ln>
                  <a:noFill/>
                </a:ln>
                <a:solidFill>
                  <a:srgbClr val="404040"/>
                </a:solidFill>
                <a:effectLst/>
                <a:latin typeface="Calibri" panose="020F0502020204030204" pitchFamily="34" charset="0"/>
                <a:ea typeface="Times New Roman" panose="02020603050405020304" pitchFamily="18" charset="0"/>
                <a:cs typeface="Arial" panose="020B0604020202020204" pitchFamily="34" charset="0"/>
              </a:rPr>
              <a:t>Kategórie taxonómií cieľov podľa K. C. </a:t>
            </a:r>
            <a:r>
              <a:rPr kumimoji="0" lang="sk-SK" altLang="sk-SK" sz="2000" b="1" i="0" u="none" strike="noStrike" cap="none" normalizeH="0" baseline="0" dirty="0" err="1" bmk="_Toc111712537">
                <a:ln>
                  <a:noFill/>
                </a:ln>
                <a:solidFill>
                  <a:srgbClr val="404040"/>
                </a:solidFill>
                <a:effectLst/>
                <a:latin typeface="Calibri" panose="020F0502020204030204" pitchFamily="34" charset="0"/>
                <a:ea typeface="Times New Roman" panose="02020603050405020304" pitchFamily="18" charset="0"/>
                <a:cs typeface="Arial" panose="020B0604020202020204" pitchFamily="34" charset="0"/>
              </a:rPr>
              <a:t>Lewisa</a:t>
            </a:r>
            <a:endParaRPr kumimoji="0" lang="sk-SK" altLang="sk-SK" sz="20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316067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4798" y="1158239"/>
          <a:ext cx="10668898" cy="5172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8" y="269338"/>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Priebeh výchovy a vzdelávania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59805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o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1508849" y="221054"/>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Sebahodnotenie a hodnotenie z didaktického hľadiska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3" name="Obdĺžnik 2"/>
          <p:cNvSpPr/>
          <p:nvPr/>
        </p:nvSpPr>
        <p:spPr>
          <a:xfrm>
            <a:off x="923544" y="1516448"/>
            <a:ext cx="9866376" cy="2031325"/>
          </a:xfrm>
          <a:prstGeom prst="rect">
            <a:avLst/>
          </a:prstGeom>
        </p:spPr>
        <p:txBody>
          <a:bodyPr wrap="square">
            <a:spAutoFit/>
          </a:bodyPr>
          <a:lstStyle/>
          <a:p>
            <a:pPr marL="285750" indent="-285750">
              <a:buFont typeface="Wingdings" panose="05000000000000000000" pitchFamily="2" charset="2"/>
              <a:buChar char="ü"/>
            </a:pPr>
            <a:r>
              <a:rPr lang="sk-SK" dirty="0"/>
              <a:t>dôležitá kompetencia v sociálnej, pracovnej, občianskej oblasti</a:t>
            </a:r>
          </a:p>
          <a:p>
            <a:pPr marL="285750" indent="-285750">
              <a:buFont typeface="Wingdings" panose="05000000000000000000" pitchFamily="2" charset="2"/>
              <a:buChar char="ü"/>
            </a:pPr>
            <a:r>
              <a:rPr lang="sk-SK" dirty="0"/>
              <a:t>stanovenie si reálnych cieľov a ich splnenie</a:t>
            </a:r>
          </a:p>
          <a:p>
            <a:pPr marL="285750" indent="-285750">
              <a:buFont typeface="Wingdings" panose="05000000000000000000" pitchFamily="2" charset="2"/>
              <a:buChar char="ü"/>
            </a:pPr>
            <a:r>
              <a:rPr lang="sk-SK" dirty="0"/>
              <a:t>uvedomenie si vlastných kvalít, silných a slabých stránok, učí žiakov samostatnosti, rozvíja kritické myslenie a vytvára priestor pre zmysluplnú, pohotovú a plynulú komunikáciu žiakov, diskusiu a stanovenie vecných argumentov</a:t>
            </a:r>
          </a:p>
          <a:p>
            <a:pPr marL="285750" indent="-285750">
              <a:buFont typeface="Wingdings" panose="05000000000000000000" pitchFamily="2" charset="2"/>
              <a:buChar char="ü"/>
            </a:pPr>
            <a:r>
              <a:rPr lang="sk-SK" dirty="0"/>
              <a:t>dlhodobý proces, závisí od kognitívneho vývoja žiaka</a:t>
            </a:r>
          </a:p>
          <a:p>
            <a:pPr marL="285750" indent="-285750">
              <a:buFont typeface="Wingdings" panose="05000000000000000000" pitchFamily="2" charset="2"/>
              <a:buChar char="ü"/>
            </a:pPr>
            <a:r>
              <a:rPr lang="sk-SK" dirty="0"/>
              <a:t>najvyššia úroveň myslenia človeka (</a:t>
            </a:r>
            <a:r>
              <a:rPr lang="sk-SK" dirty="0" err="1"/>
              <a:t>Bloomova</a:t>
            </a:r>
            <a:r>
              <a:rPr lang="sk-SK" dirty="0"/>
              <a:t> taxonómia)</a:t>
            </a:r>
          </a:p>
        </p:txBody>
      </p:sp>
      <p:graphicFrame>
        <p:nvGraphicFramePr>
          <p:cNvPr id="9" name="Diagram 8"/>
          <p:cNvGraphicFramePr/>
          <p:nvPr/>
        </p:nvGraphicFramePr>
        <p:xfrm>
          <a:off x="349504" y="4361688"/>
          <a:ext cx="5136896" cy="26244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nvGraphicFramePr>
        <p:xfrm>
          <a:off x="5653024" y="2885459"/>
          <a:ext cx="5136896" cy="262449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970043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5706" y="1627553"/>
          <a:ext cx="10505150" cy="4968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825573" y="697118"/>
            <a:ext cx="10685416" cy="930435"/>
            <a:chOff x="0" y="5457905"/>
            <a:chExt cx="10685416" cy="930435"/>
          </a:xfrm>
          <a:scene3d>
            <a:camera prst="orthographicFront"/>
            <a:lightRig rig="threePt" dir="t">
              <a:rot lat="0" lon="0" rev="7500000"/>
            </a:lightRig>
          </a:scene3d>
        </p:grpSpPr>
        <p:sp>
          <p:nvSpPr>
            <p:cNvPr id="7" name="Obdĺžnik 6"/>
            <p:cNvSpPr/>
            <p:nvPr/>
          </p:nvSpPr>
          <p:spPr>
            <a:xfrm>
              <a:off x="0" y="5457905"/>
              <a:ext cx="10685416" cy="930435"/>
            </a:xfrm>
            <a:prstGeom prst="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BlokTextu 7"/>
            <p:cNvSpPr txBox="1"/>
            <p:nvPr/>
          </p:nvSpPr>
          <p:spPr>
            <a:xfrm>
              <a:off x="0" y="5457905"/>
              <a:ext cx="10685416" cy="93043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sk-SK" sz="1600" b="1" i="1" kern="1200" dirty="0">
                  <a:solidFill>
                    <a:schemeClr val="tx1"/>
                  </a:solidFill>
                </a:rPr>
                <a:t>Sebahodnotenie je náročný proces, pri ktorom žiakovi pomáhajú otázky:</a:t>
              </a:r>
            </a:p>
            <a:p>
              <a:pPr lvl="0" algn="ctr" defTabSz="711200" rtl="0">
                <a:lnSpc>
                  <a:spcPct val="90000"/>
                </a:lnSpc>
                <a:spcBef>
                  <a:spcPct val="0"/>
                </a:spcBef>
                <a:spcAft>
                  <a:spcPct val="35000"/>
                </a:spcAft>
              </a:pPr>
              <a:r>
                <a:rPr lang="sk-SK" sz="1600" b="1" i="1" kern="1200" dirty="0">
                  <a:solidFill>
                    <a:schemeClr val="tx1"/>
                  </a:solidFill>
                </a:rPr>
                <a:t> napr. Čo som sa naučil? Čo sa mi v škole darí? Čo môžem ešte vylepšiť? Čo mi ešte robí problémy? Čo urobiť, aby som mal lepšiu známku v …? Prečo ma učiteľ ohodnotil tak, ako ma ohodnotil? Prečo moja práca nedopadla dobre?</a:t>
              </a:r>
            </a:p>
          </p:txBody>
        </p:sp>
      </p:grpSp>
    </p:spTree>
    <p:extLst>
      <p:ext uri="{BB962C8B-B14F-4D97-AF65-F5344CB8AC3E}">
        <p14:creationId xmlns:p14="http://schemas.microsoft.com/office/powerpoint/2010/main" val="1635658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o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2065211" y="406360"/>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sk-SK" sz="20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Čo získava učiteľ a žiak vďaka sebareflexii a sebahodnoteniu?</a:t>
              </a:r>
            </a:p>
          </p:txBody>
        </p:sp>
      </p:grpSp>
      <p:graphicFrame>
        <p:nvGraphicFramePr>
          <p:cNvPr id="4" name="Diagram 3"/>
          <p:cNvGraphicFramePr/>
          <p:nvPr/>
        </p:nvGraphicFramePr>
        <p:xfrm>
          <a:off x="651256" y="1597491"/>
          <a:ext cx="5484368" cy="4108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BlokTextu 10"/>
          <p:cNvSpPr txBox="1"/>
          <p:nvPr/>
        </p:nvSpPr>
        <p:spPr>
          <a:xfrm>
            <a:off x="1618488" y="3347720"/>
            <a:ext cx="1316736" cy="892552"/>
          </a:xfrm>
          <a:prstGeom prst="rect">
            <a:avLst/>
          </a:prstGeom>
          <a:noFill/>
        </p:spPr>
        <p:txBody>
          <a:bodyPr wrap="square" rtlCol="0">
            <a:spAutoFit/>
          </a:bodyPr>
          <a:lstStyle/>
          <a:p>
            <a:pPr algn="ctr"/>
            <a:r>
              <a:rPr lang="sk-SK" sz="2600" dirty="0"/>
              <a:t>Žiak </a:t>
            </a:r>
          </a:p>
          <a:p>
            <a:pPr algn="ctr"/>
            <a:r>
              <a:rPr lang="sk-SK" sz="2600" dirty="0"/>
              <a:t>sa naučí</a:t>
            </a:r>
          </a:p>
        </p:txBody>
      </p:sp>
      <p:graphicFrame>
        <p:nvGraphicFramePr>
          <p:cNvPr id="12" name="Diagram 11"/>
          <p:cNvGraphicFramePr/>
          <p:nvPr/>
        </p:nvGraphicFramePr>
        <p:xfrm>
          <a:off x="6024880" y="1549101"/>
          <a:ext cx="5484368" cy="410836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3" name="BlokTextu 12"/>
          <p:cNvSpPr txBox="1"/>
          <p:nvPr/>
        </p:nvSpPr>
        <p:spPr>
          <a:xfrm>
            <a:off x="7102856" y="3347720"/>
            <a:ext cx="1325881" cy="892552"/>
          </a:xfrm>
          <a:prstGeom prst="rect">
            <a:avLst/>
          </a:prstGeom>
          <a:noFill/>
        </p:spPr>
        <p:txBody>
          <a:bodyPr wrap="square" rtlCol="0">
            <a:spAutoFit/>
          </a:bodyPr>
          <a:lstStyle/>
          <a:p>
            <a:r>
              <a:rPr lang="sk-SK" sz="2600" dirty="0"/>
              <a:t>Učiteľ </a:t>
            </a:r>
          </a:p>
          <a:p>
            <a:r>
              <a:rPr lang="sk-SK" sz="2600" dirty="0"/>
              <a:t>sa naučí</a:t>
            </a:r>
          </a:p>
        </p:txBody>
      </p:sp>
    </p:spTree>
    <p:extLst>
      <p:ext uri="{BB962C8B-B14F-4D97-AF65-F5344CB8AC3E}">
        <p14:creationId xmlns:p14="http://schemas.microsoft.com/office/powerpoint/2010/main" val="726028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27887852"/>
              </p:ext>
            </p:extLst>
          </p:nvPr>
        </p:nvGraphicFramePr>
        <p:xfrm>
          <a:off x="614798" y="1283922"/>
          <a:ext cx="10428591" cy="463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8" y="210686"/>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Priebeh výchovy a vzdelávania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74271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o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aphicFrame>
        <p:nvGraphicFramePr>
          <p:cNvPr id="3" name="Diagram 2"/>
          <p:cNvGraphicFramePr/>
          <p:nvPr>
            <p:extLst>
              <p:ext uri="{D42A27DB-BD31-4B8C-83A1-F6EECF244321}">
                <p14:modId xmlns:p14="http://schemas.microsoft.com/office/powerpoint/2010/main" val="3095430688"/>
              </p:ext>
            </p:extLst>
          </p:nvPr>
        </p:nvGraphicFramePr>
        <p:xfrm>
          <a:off x="1353312" y="320040"/>
          <a:ext cx="9838944" cy="61229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16576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302416" y="1566606"/>
          <a:ext cx="9740973" cy="4554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357973" y="313940"/>
            <a:ext cx="10685416" cy="930435"/>
            <a:chOff x="0" y="5457905"/>
            <a:chExt cx="10685416" cy="930435"/>
          </a:xfrm>
          <a:scene3d>
            <a:camera prst="orthographicFront"/>
            <a:lightRig rig="threePt" dir="t">
              <a:rot lat="0" lon="0" rev="7500000"/>
            </a:lightRig>
          </a:scene3d>
        </p:grpSpPr>
        <p:sp>
          <p:nvSpPr>
            <p:cNvPr id="7" name="Obdĺžnik 6"/>
            <p:cNvSpPr/>
            <p:nvPr/>
          </p:nvSpPr>
          <p:spPr>
            <a:xfrm>
              <a:off x="0" y="5457905"/>
              <a:ext cx="10685416" cy="930435"/>
            </a:xfrm>
            <a:prstGeom prst="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BlokTextu 7"/>
            <p:cNvSpPr txBox="1"/>
            <p:nvPr/>
          </p:nvSpPr>
          <p:spPr>
            <a:xfrm>
              <a:off x="0" y="5457905"/>
              <a:ext cx="10685416" cy="93043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endParaRPr lang="sk-SK" sz="1600" b="1" i="1" kern="1200" dirty="0">
                <a:solidFill>
                  <a:schemeClr val="tx1"/>
                </a:solidFill>
              </a:endParaRPr>
            </a:p>
          </p:txBody>
        </p:sp>
      </p:grpSp>
      <p:sp>
        <p:nvSpPr>
          <p:cNvPr id="3" name="Obdĺžnik 2"/>
          <p:cNvSpPr/>
          <p:nvPr/>
        </p:nvSpPr>
        <p:spPr>
          <a:xfrm>
            <a:off x="493173" y="537446"/>
            <a:ext cx="10550216" cy="369332"/>
          </a:xfrm>
          <a:prstGeom prst="rect">
            <a:avLst/>
          </a:prstGeom>
        </p:spPr>
        <p:txBody>
          <a:bodyPr wrap="square">
            <a:spAutoFit/>
          </a:bodyPr>
          <a:lstStyle/>
          <a:p>
            <a:r>
              <a:rPr lang="sk-SK" b="1" dirty="0"/>
              <a:t>Hodnotenie sa stáva </a:t>
            </a:r>
            <a:r>
              <a:rPr lang="sk-SK" b="1" dirty="0" err="1"/>
              <a:t>formatívnym</a:t>
            </a:r>
            <a:r>
              <a:rPr lang="sk-SK" b="1" dirty="0"/>
              <a:t>, keď sa aktivity vo vyučovaní prispôsobujú tak, aby naplnili potreby žiakov</a:t>
            </a:r>
            <a:r>
              <a:rPr lang="sk-SK" dirty="0"/>
              <a:t>.</a:t>
            </a:r>
          </a:p>
        </p:txBody>
      </p:sp>
    </p:spTree>
    <p:extLst>
      <p:ext uri="{BB962C8B-B14F-4D97-AF65-F5344CB8AC3E}">
        <p14:creationId xmlns:p14="http://schemas.microsoft.com/office/powerpoint/2010/main" val="20484080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534881693"/>
              </p:ext>
            </p:extLst>
          </p:nvPr>
        </p:nvGraphicFramePr>
        <p:xfrm>
          <a:off x="347472" y="1028047"/>
          <a:ext cx="11539728" cy="547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1755017006"/>
              </p:ext>
            </p:extLst>
          </p:nvPr>
        </p:nvGraphicFramePr>
        <p:xfrm>
          <a:off x="200498" y="149787"/>
          <a:ext cx="11177547" cy="6094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92069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Inšpekcie realizované v Stredných  školách</a:t>
            </a:r>
          </a:p>
        </p:txBody>
      </p:sp>
      <p:grpSp>
        <p:nvGrpSpPr>
          <p:cNvPr id="32" name="Skupina 31"/>
          <p:cNvGrpSpPr/>
          <p:nvPr/>
        </p:nvGrpSpPr>
        <p:grpSpPr>
          <a:xfrm>
            <a:off x="1028557" y="1004228"/>
            <a:ext cx="10552176" cy="1296466"/>
            <a:chOff x="1013875" y="749216"/>
            <a:chExt cx="10552176" cy="1137192"/>
          </a:xfrm>
        </p:grpSpPr>
        <p:sp>
          <p:nvSpPr>
            <p:cNvPr id="5" name="Obdĺžnik 4"/>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6" name="Ovál 5"/>
            <p:cNvSpPr/>
            <p:nvPr/>
          </p:nvSpPr>
          <p:spPr>
            <a:xfrm>
              <a:off x="1013875" y="749216"/>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3.1</a:t>
              </a:r>
            </a:p>
            <a:p>
              <a:pPr algn="ctr"/>
              <a:r>
                <a:rPr lang="sk-SK" sz="2000" b="1" dirty="0"/>
                <a:t>4.1</a:t>
              </a:r>
            </a:p>
          </p:txBody>
        </p:sp>
        <p:sp>
          <p:nvSpPr>
            <p:cNvPr id="13" name="BlokTextu 12"/>
            <p:cNvSpPr txBox="1"/>
            <p:nvPr/>
          </p:nvSpPr>
          <p:spPr>
            <a:xfrm>
              <a:off x="2226562" y="986646"/>
              <a:ext cx="9306653" cy="809896"/>
            </a:xfrm>
            <a:prstGeom prst="rect">
              <a:avLst/>
            </a:prstGeom>
            <a:noFill/>
          </p:spPr>
          <p:txBody>
            <a:bodyPr wrap="square" rtlCol="0">
              <a:spAutoFit/>
            </a:bodyPr>
            <a:lstStyle/>
            <a:p>
              <a:r>
                <a:rPr lang="sk-SK" altLang="sk-SK" dirty="0">
                  <a:cs typeface="Calibri" panose="020F0502020204030204" pitchFamily="34" charset="0"/>
                </a:rPr>
                <a:t>Komplexná inšpekcia – Stav a úroveň pedagogického riadenia, podmienok výchovy a vzdelávania </a:t>
              </a:r>
            </a:p>
            <a:p>
              <a:r>
                <a:rPr lang="sk-SK" altLang="sk-SK" dirty="0">
                  <a:cs typeface="Calibri" panose="020F0502020204030204" pitchFamily="34" charset="0"/>
                </a:rPr>
                <a:t>a materiálno-technického zabezpečenia výchovno-vzdelávacieho procesu na gymnáziu/v strednej odbornej škole </a:t>
              </a:r>
            </a:p>
          </p:txBody>
        </p:sp>
      </p:grpSp>
      <p:grpSp>
        <p:nvGrpSpPr>
          <p:cNvPr id="33" name="Skupina 32"/>
          <p:cNvGrpSpPr/>
          <p:nvPr/>
        </p:nvGrpSpPr>
        <p:grpSpPr>
          <a:xfrm>
            <a:off x="1028557" y="3019304"/>
            <a:ext cx="10552176" cy="1137192"/>
            <a:chOff x="1028557" y="2002389"/>
            <a:chExt cx="10552176" cy="1137192"/>
          </a:xfrm>
        </p:grpSpPr>
        <p:grpSp>
          <p:nvGrpSpPr>
            <p:cNvPr id="16" name="Skupina 15"/>
            <p:cNvGrpSpPr/>
            <p:nvPr/>
          </p:nvGrpSpPr>
          <p:grpSpPr>
            <a:xfrm>
              <a:off x="1028557" y="2002389"/>
              <a:ext cx="10552176" cy="1137192"/>
              <a:chOff x="996696" y="996407"/>
              <a:chExt cx="10552176" cy="1137192"/>
            </a:xfrm>
          </p:grpSpPr>
          <p:sp>
            <p:nvSpPr>
              <p:cNvPr id="17" name="Obdĺžnik 16"/>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18" name="Ovál 17"/>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3.2</a:t>
                </a:r>
              </a:p>
              <a:p>
                <a:pPr algn="ctr"/>
                <a:r>
                  <a:rPr lang="sk-SK" sz="2000" b="1" dirty="0"/>
                  <a:t>4.2</a:t>
                </a:r>
              </a:p>
            </p:txBody>
          </p:sp>
        </p:grpSp>
        <p:sp>
          <p:nvSpPr>
            <p:cNvPr id="28" name="BlokTextu 27"/>
            <p:cNvSpPr txBox="1"/>
            <p:nvPr/>
          </p:nvSpPr>
          <p:spPr>
            <a:xfrm>
              <a:off x="2331720" y="2162968"/>
              <a:ext cx="9096339" cy="646331"/>
            </a:xfrm>
            <a:prstGeom prst="rect">
              <a:avLst/>
            </a:prstGeom>
            <a:noFill/>
          </p:spPr>
          <p:txBody>
            <a:bodyPr wrap="square" rtlCol="0">
              <a:spAutoFit/>
            </a:bodyPr>
            <a:lstStyle/>
            <a:p>
              <a:pPr lvl="0"/>
              <a:r>
                <a:rPr lang="sk-SK" altLang="sk-SK" dirty="0">
                  <a:cs typeface="Calibri" panose="020F0502020204030204" pitchFamily="34" charset="0"/>
                </a:rPr>
                <a:t>Následná inšpekcia – Stav odstránenia nedostatkov zistených pri inšpekciách v gymnáziách / </a:t>
              </a:r>
              <a:endParaRPr lang="sk-SK" altLang="sk-SK" dirty="0" smtClean="0">
                <a:cs typeface="Calibri" panose="020F0502020204030204" pitchFamily="34" charset="0"/>
              </a:endParaRPr>
            </a:p>
            <a:p>
              <a:pPr lvl="0"/>
              <a:r>
                <a:rPr lang="sk-SK" altLang="sk-SK" dirty="0" smtClean="0">
                  <a:cs typeface="Calibri" panose="020F0502020204030204" pitchFamily="34" charset="0"/>
                </a:rPr>
                <a:t>v </a:t>
              </a:r>
              <a:r>
                <a:rPr lang="sk-SK" altLang="sk-SK" dirty="0">
                  <a:cs typeface="Calibri" panose="020F0502020204030204" pitchFamily="34" charset="0"/>
                </a:rPr>
                <a:t>stredných odborných školách</a:t>
              </a:r>
              <a:endParaRPr lang="sk-SK" dirty="0"/>
            </a:p>
          </p:txBody>
        </p:sp>
      </p:grpSp>
      <p:grpSp>
        <p:nvGrpSpPr>
          <p:cNvPr id="34" name="Skupina 33"/>
          <p:cNvGrpSpPr/>
          <p:nvPr/>
        </p:nvGrpSpPr>
        <p:grpSpPr>
          <a:xfrm>
            <a:off x="1028557" y="4875107"/>
            <a:ext cx="10552176" cy="1257837"/>
            <a:chOff x="1028557" y="3301319"/>
            <a:chExt cx="10552176" cy="1137192"/>
          </a:xfrm>
        </p:grpSpPr>
        <p:grpSp>
          <p:nvGrpSpPr>
            <p:cNvPr id="25" name="Skupina 24"/>
            <p:cNvGrpSpPr/>
            <p:nvPr/>
          </p:nvGrpSpPr>
          <p:grpSpPr>
            <a:xfrm>
              <a:off x="1028557" y="3301319"/>
              <a:ext cx="10552176" cy="1137192"/>
              <a:chOff x="996696" y="996407"/>
              <a:chExt cx="10552176" cy="1137192"/>
            </a:xfrm>
          </p:grpSpPr>
          <p:sp>
            <p:nvSpPr>
              <p:cNvPr id="26" name="Obdĺžnik 25"/>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27" name="Ovál 26"/>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3.3</a:t>
                </a:r>
              </a:p>
            </p:txBody>
          </p:sp>
        </p:grpSp>
        <p:sp>
          <p:nvSpPr>
            <p:cNvPr id="29" name="BlokTextu 28"/>
            <p:cNvSpPr txBox="1"/>
            <p:nvPr/>
          </p:nvSpPr>
          <p:spPr>
            <a:xfrm>
              <a:off x="2331720" y="3495427"/>
              <a:ext cx="9096339" cy="834769"/>
            </a:xfrm>
            <a:prstGeom prst="rect">
              <a:avLst/>
            </a:prstGeom>
            <a:noFill/>
          </p:spPr>
          <p:txBody>
            <a:bodyPr wrap="square" rtlCol="0">
              <a:spAutoFit/>
            </a:bodyPr>
            <a:lstStyle/>
            <a:p>
              <a:pPr lvl="0"/>
              <a:r>
                <a:rPr lang="sk-SK" altLang="sk-SK" dirty="0">
                  <a:cs typeface="Calibri" panose="020F0502020204030204" pitchFamily="34" charset="0"/>
                </a:rPr>
                <a:t>Tematická inšpekcia - Stav zabezpečenia a realizácie celoslovenského testovania žiakov 4.ročníka gymnázia s osemročným vzdelávacím programom a 1. ročníka gymnázia s päťročným vzdelávacím programom</a:t>
              </a:r>
              <a:endParaRPr lang="sk-SK" dirty="0"/>
            </a:p>
          </p:txBody>
        </p:sp>
      </p:grpSp>
    </p:spTree>
    <p:extLst>
      <p:ext uri="{BB962C8B-B14F-4D97-AF65-F5344CB8AC3E}">
        <p14:creationId xmlns:p14="http://schemas.microsoft.com/office/powerpoint/2010/main" val="24577234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25550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err="1"/>
              <a:t>ODPOrúčania</a:t>
            </a:r>
            <a:endParaRPr lang="sk-SK" cap="all" dirty="0"/>
          </a:p>
        </p:txBody>
      </p:sp>
      <p:sp>
        <p:nvSpPr>
          <p:cNvPr id="23" name="Obdĺžnik 22"/>
          <p:cNvSpPr/>
          <p:nvPr/>
        </p:nvSpPr>
        <p:spPr>
          <a:xfrm>
            <a:off x="899706" y="1323120"/>
            <a:ext cx="11137392" cy="1318310"/>
          </a:xfrm>
          <a:prstGeom prst="rect">
            <a:avLst/>
          </a:prstGeom>
        </p:spPr>
        <p:txBody>
          <a:bodyPr wrap="square">
            <a:spAutoFit/>
          </a:bodyPr>
          <a:lstStyle/>
          <a:p>
            <a:pPr algn="just">
              <a:spcBef>
                <a:spcPts val="800"/>
              </a:spcBef>
              <a:spcAft>
                <a:spcPts val="600"/>
              </a:spcAft>
            </a:pPr>
            <a:r>
              <a:rPr lang="sk-SK" sz="2000" b="1" dirty="0">
                <a:solidFill>
                  <a:srgbClr val="0070C0"/>
                </a:solidFill>
                <a:latin typeface="Calibri" panose="020F0502020204030204" pitchFamily="34" charset="0"/>
                <a:ea typeface="Times New Roman" panose="02020603050405020304" pitchFamily="18" charset="0"/>
                <a:cs typeface="Calibri" panose="020F0502020204030204" pitchFamily="34" charset="0"/>
              </a:rPr>
              <a:t>Riaditeľom škôl</a:t>
            </a:r>
          </a:p>
          <a:p>
            <a:pPr algn="just">
              <a:spcBef>
                <a:spcPts val="200"/>
              </a:spcBef>
              <a:spcAft>
                <a:spcPts val="400"/>
              </a:spcAft>
            </a:pPr>
            <a:r>
              <a:rPr lang="sk-SK" sz="2400" b="1" dirty="0" smtClean="0">
                <a:latin typeface="Calibri" panose="020F0502020204030204" pitchFamily="34" charset="0"/>
                <a:ea typeface="Times New Roman" panose="02020603050405020304" pitchFamily="18" charset="0"/>
                <a:cs typeface="Calibri" panose="020F0502020204030204" pitchFamily="34" charset="0"/>
              </a:rPr>
              <a:t>Hospitačnú </a:t>
            </a:r>
            <a:r>
              <a:rPr lang="sk-SK" sz="2400" b="1" dirty="0">
                <a:latin typeface="Calibri" panose="020F0502020204030204" pitchFamily="34" charset="0"/>
                <a:ea typeface="Times New Roman" panose="02020603050405020304" pitchFamily="18" charset="0"/>
                <a:cs typeface="Calibri" panose="020F0502020204030204" pitchFamily="34" charset="0"/>
              </a:rPr>
              <a:t>činnosť zamerať na sledovanie rozvíjania:</a:t>
            </a:r>
            <a:endParaRPr lang="sk-SK" sz="2400" b="1" dirty="0"/>
          </a:p>
          <a:p>
            <a:pPr algn="just">
              <a:spcBef>
                <a:spcPts val="200"/>
              </a:spcBef>
              <a:spcAft>
                <a:spcPts val="400"/>
              </a:spcAft>
            </a:pPr>
            <a:endParaRPr lang="sk-SK" sz="2400" b="1" dirty="0">
              <a:latin typeface="Calibri" panose="020F0502020204030204" pitchFamily="34" charset="0"/>
              <a:ea typeface="Times New Roman" panose="02020603050405020304" pitchFamily="18" charset="0"/>
            </a:endParaRPr>
          </a:p>
        </p:txBody>
      </p:sp>
      <p:sp>
        <p:nvSpPr>
          <p:cNvPr id="5" name="BlokTextu 4">
            <a:extLst>
              <a:ext uri="{FF2B5EF4-FFF2-40B4-BE49-F238E27FC236}">
                <a16:creationId xmlns:a16="http://schemas.microsoft.com/office/drawing/2014/main" id="{14521913-4882-26A3-629F-9EB586C38E3E}"/>
              </a:ext>
            </a:extLst>
          </p:cNvPr>
          <p:cNvSpPr txBox="1"/>
          <p:nvPr/>
        </p:nvSpPr>
        <p:spPr>
          <a:xfrm>
            <a:off x="913561" y="2641430"/>
            <a:ext cx="10204586" cy="3629455"/>
          </a:xfrm>
          <a:prstGeom prst="rect">
            <a:avLst/>
          </a:prstGeom>
          <a:noFill/>
        </p:spPr>
        <p:txBody>
          <a:bodyPr wrap="square">
            <a:spAutoFit/>
          </a:bodyPr>
          <a:lstStyle/>
          <a:p>
            <a:pPr marL="342900" lvl="0" indent="-342900" algn="just" rtl="0">
              <a:lnSpc>
                <a:spcPct val="107000"/>
              </a:lnSpc>
              <a:buFont typeface="Calibri" panose="020F0502020204030204" pitchFamily="34" charset="0"/>
              <a:buChar char="-"/>
              <a:tabLst>
                <a:tab pos="180340" algn="l"/>
                <a:tab pos="449580" algn="l"/>
              </a:tabLst>
            </a:pPr>
            <a:r>
              <a:rPr lang="sk-SK" sz="2400" dirty="0">
                <a:effectLst/>
                <a:latin typeface="Calibri" panose="020F0502020204030204" pitchFamily="34" charset="0"/>
                <a:ea typeface="Times New Roman" panose="02020603050405020304" pitchFamily="18" charset="0"/>
                <a:cs typeface="Times New Roman" panose="02020603050405020304" pitchFamily="18" charset="0"/>
              </a:rPr>
              <a:t>komunikačných kompetencií žiakov komplexnou prácou s textom s cieľom vytvárať príležitosti pre ich súvislý verbálny prejav,</a:t>
            </a:r>
            <a:endParaRPr lang="sk-SK" sz="2400" dirty="0">
              <a:effectLst/>
              <a:latin typeface="Times New Roman" panose="02020603050405020304" pitchFamily="18" charset="0"/>
              <a:ea typeface="Times New Roman" panose="02020603050405020304" pitchFamily="18" charset="0"/>
            </a:endParaRPr>
          </a:p>
          <a:p>
            <a:pPr marL="342900" lvl="0" indent="-342900" algn="just">
              <a:lnSpc>
                <a:spcPct val="107000"/>
              </a:lnSpc>
              <a:buFont typeface="Calibri" panose="020F0502020204030204" pitchFamily="34" charset="0"/>
              <a:buChar char="-"/>
              <a:tabLst>
                <a:tab pos="180340" algn="l"/>
                <a:tab pos="449580" algn="l"/>
              </a:tabLst>
            </a:pPr>
            <a:r>
              <a:rPr lang="sk-SK" sz="2400" dirty="0">
                <a:effectLst/>
                <a:latin typeface="Calibri" panose="020F0502020204030204" pitchFamily="34" charset="0"/>
                <a:ea typeface="Times New Roman" panose="02020603050405020304" pitchFamily="18" charset="0"/>
                <a:cs typeface="Times New Roman" panose="02020603050405020304" pitchFamily="18" charset="0"/>
              </a:rPr>
              <a:t>aktívneho činnostného učenia sa a kritického myslenia žiakov úlohami na hodnotenie a tvorivosť, využívaním chyby ako prostriedku na zlepšenie výkonu žiakov, </a:t>
            </a:r>
            <a:r>
              <a:rPr lang="sk-SK" sz="2400" dirty="0" err="1">
                <a:effectLst/>
                <a:latin typeface="Calibri" panose="020F0502020204030204" pitchFamily="34" charset="0"/>
                <a:ea typeface="Times New Roman" panose="02020603050405020304" pitchFamily="18" charset="0"/>
                <a:cs typeface="Times New Roman" panose="02020603050405020304" pitchFamily="18" charset="0"/>
              </a:rPr>
              <a:t>sebahodnotiacich</a:t>
            </a:r>
            <a:r>
              <a:rPr lang="sk-SK" sz="2400" dirty="0">
                <a:effectLst/>
                <a:latin typeface="Calibri" panose="020F0502020204030204" pitchFamily="34" charset="0"/>
                <a:ea typeface="Times New Roman" panose="02020603050405020304" pitchFamily="18" charset="0"/>
                <a:cs typeface="Times New Roman" panose="02020603050405020304" pitchFamily="18" charset="0"/>
              </a:rPr>
              <a:t> zručností a schopnosti regulovať svoje postupy v učení sa podľa hodnotenia jeho výkonu, vedením k zodpovednosti za vlastné učenie sa v rámci komplexne vykonanej skupinovej práce, </a:t>
            </a:r>
            <a:endParaRPr lang="sk-SK" sz="2400" dirty="0">
              <a:effectLst/>
              <a:latin typeface="Times New Roman" panose="02020603050405020304" pitchFamily="18" charset="0"/>
              <a:ea typeface="Times New Roman" panose="02020603050405020304" pitchFamily="18" charset="0"/>
            </a:endParaRPr>
          </a:p>
          <a:p>
            <a:pPr marL="342900" lvl="0" indent="-342900" algn="just">
              <a:lnSpc>
                <a:spcPct val="107000"/>
              </a:lnSpc>
              <a:buFont typeface="Calibri" panose="020F0502020204030204" pitchFamily="34" charset="0"/>
              <a:buChar char="-"/>
              <a:tabLst>
                <a:tab pos="180340" algn="l"/>
                <a:tab pos="449580" algn="l"/>
              </a:tabLst>
            </a:pPr>
            <a:r>
              <a:rPr lang="sk-SK" sz="2400" dirty="0">
                <a:effectLst/>
                <a:latin typeface="Calibri" panose="020F0502020204030204" pitchFamily="34" charset="0"/>
                <a:ea typeface="Times New Roman" panose="02020603050405020304" pitchFamily="18" charset="0"/>
                <a:cs typeface="Times New Roman" panose="02020603050405020304" pitchFamily="18" charset="0"/>
              </a:rPr>
              <a:t>občianskych kompetencií motivovaním žiakov k zdôvodneniu svojho názoru, vytváraním príležitosti na diskusiu</a:t>
            </a:r>
            <a:r>
              <a:rPr lang="sk-SK" sz="2400" dirty="0">
                <a:latin typeface="Calibri" panose="020F0502020204030204" pitchFamily="34" charset="0"/>
                <a:ea typeface="Times New Roman" panose="02020603050405020304" pitchFamily="18" charset="0"/>
                <a:cs typeface="Times New Roman" panose="02020603050405020304" pitchFamily="18" charset="0"/>
              </a:rPr>
              <a:t>.</a:t>
            </a:r>
            <a:endParaRPr lang="sk-SK"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260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97117829"/>
              </p:ext>
            </p:extLst>
          </p:nvPr>
        </p:nvGraphicFramePr>
        <p:xfrm>
          <a:off x="614798" y="1283921"/>
          <a:ext cx="10428591" cy="51630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8" y="313941"/>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Vypracovanie </a:t>
              </a:r>
              <a:r>
                <a:rPr lang="sk-SK" sz="2000" b="1" kern="1200" dirty="0" err="1">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ŠkVP</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239815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73535176"/>
              </p:ext>
            </p:extLst>
          </p:nvPr>
        </p:nvGraphicFramePr>
        <p:xfrm>
          <a:off x="614798" y="1283922"/>
          <a:ext cx="10428591" cy="46322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8" y="307947"/>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Riadenie školy</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6013066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763422785"/>
              </p:ext>
            </p:extLst>
          </p:nvPr>
        </p:nvGraphicFramePr>
        <p:xfrm>
          <a:off x="614798" y="1283921"/>
          <a:ext cx="11317558" cy="501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8" y="282477"/>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Spracovanie školského poriadku</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1526461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0111373"/>
              </p:ext>
            </p:extLst>
          </p:nvPr>
        </p:nvGraphicFramePr>
        <p:xfrm>
          <a:off x="679269" y="1099011"/>
          <a:ext cx="10428591" cy="5387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79269" y="213131"/>
            <a:ext cx="9744892" cy="80630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178061" y="89355"/>
              <a:ext cx="8372379" cy="526135"/>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r>
                <a:rPr lang="sk-SK" dirty="0">
                  <a:solidFill>
                    <a:srgbClr val="000000"/>
                  </a:solidFill>
                  <a:latin typeface="Arial" panose="020B0604020202020204" pitchFamily="34" charset="0"/>
                </a:rPr>
                <a:t> </a:t>
              </a:r>
              <a:r>
                <a:rPr lang="sk-SK" sz="2800" b="1" dirty="0">
                  <a:solidFill>
                    <a:srgbClr val="000000"/>
                  </a:solidFill>
                  <a:latin typeface="Arial" panose="020B0604020202020204" pitchFamily="34" charset="0"/>
                </a:rPr>
                <a:t>Smernica č. 1/2025 </a:t>
              </a:r>
              <a:r>
                <a:rPr lang="sk-SK" sz="2000" b="1" dirty="0">
                  <a:solidFill>
                    <a:srgbClr val="000000"/>
                  </a:solidFill>
                  <a:latin typeface="Arial" panose="020B0604020202020204" pitchFamily="34" charset="0"/>
                </a:rPr>
                <a:t>k prevencii a riešeniu šikanovania detí a žiakov v školách a v školských zariadeniach – účinnosť 01. 02. 2025</a:t>
              </a:r>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73430" y="1199419"/>
            <a:ext cx="1654629" cy="1654629"/>
          </a:xfrm>
          <a:prstGeom prst="rect">
            <a:avLst/>
          </a:prstGeom>
        </p:spPr>
      </p:pic>
    </p:spTree>
    <p:extLst>
      <p:ext uri="{BB962C8B-B14F-4D97-AF65-F5344CB8AC3E}">
        <p14:creationId xmlns:p14="http://schemas.microsoft.com/office/powerpoint/2010/main" val="1265188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C30B5-A8FB-1F25-46C2-40EEF2B2341A}"/>
            </a:ext>
          </a:extLst>
        </p:cNvPr>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B2EF05CC-6137-12B6-340C-A9AC14EEBAE0}"/>
              </a:ext>
            </a:extLst>
          </p:cNvPr>
          <p:cNvGraphicFramePr/>
          <p:nvPr>
            <p:extLst>
              <p:ext uri="{D42A27DB-BD31-4B8C-83A1-F6EECF244321}">
                <p14:modId xmlns:p14="http://schemas.microsoft.com/office/powerpoint/2010/main" val="1095255525"/>
              </p:ext>
            </p:extLst>
          </p:nvPr>
        </p:nvGraphicFramePr>
        <p:xfrm>
          <a:off x="679269" y="1099011"/>
          <a:ext cx="10428591" cy="5387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a:extLst>
              <a:ext uri="{FF2B5EF4-FFF2-40B4-BE49-F238E27FC236}">
                <a16:creationId xmlns:a16="http://schemas.microsoft.com/office/drawing/2014/main" id="{7D179F09-C11B-2120-8B11-1CD70A2F669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F0D6930A-564B-8F8B-5D88-5B166CDEBDC9}"/>
              </a:ext>
            </a:extLst>
          </p:cNvPr>
          <p:cNvGrpSpPr/>
          <p:nvPr/>
        </p:nvGrpSpPr>
        <p:grpSpPr>
          <a:xfrm>
            <a:off x="679268" y="213130"/>
            <a:ext cx="9936179" cy="885881"/>
            <a:chOff x="0" y="-1"/>
            <a:chExt cx="8695766" cy="811195"/>
          </a:xfrm>
          <a:scene3d>
            <a:camera prst="orthographicFront"/>
            <a:lightRig rig="flat" dir="t"/>
          </a:scene3d>
        </p:grpSpPr>
        <p:sp>
          <p:nvSpPr>
            <p:cNvPr id="7" name="Zaoblený obdĺžnik 6">
              <a:extLst>
                <a:ext uri="{FF2B5EF4-FFF2-40B4-BE49-F238E27FC236}">
                  <a16:creationId xmlns:a16="http://schemas.microsoft.com/office/drawing/2014/main" id="{ECF9B3A5-D08B-6FE6-6AC0-7A232A999DBE}"/>
                </a:ext>
              </a:extLst>
            </p:cNvPr>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0D1E1938-8A07-AC2F-F8D4-773D12DA91CA}"/>
                </a:ext>
              </a:extLst>
            </p:cNvPr>
            <p:cNvSpPr txBox="1"/>
            <p:nvPr/>
          </p:nvSpPr>
          <p:spPr>
            <a:xfrm>
              <a:off x="161693" y="-1"/>
              <a:ext cx="8372379" cy="526135"/>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r>
                <a:rPr lang="sk-SK" dirty="0">
                  <a:solidFill>
                    <a:srgbClr val="000000"/>
                  </a:solidFill>
                  <a:latin typeface="Arial" panose="020B0604020202020204" pitchFamily="34" charset="0"/>
                </a:rPr>
                <a:t> </a:t>
              </a:r>
            </a:p>
            <a:p>
              <a:endParaRPr lang="sk-SK" sz="2000" b="1" dirty="0">
                <a:solidFill>
                  <a:srgbClr val="000000"/>
                </a:solidFill>
                <a:effectLst>
                  <a:outerShdw blurRad="38100" dist="38100" dir="2700000" algn="tl">
                    <a:srgbClr val="000000">
                      <a:alpha val="43137"/>
                    </a:srgbClr>
                  </a:outerShdw>
                </a:effectLst>
                <a:latin typeface="Arial" panose="020B0604020202020204" pitchFamily="34" charset="0"/>
                <a:cs typeface="Calibri" panose="020F0502020204030204" pitchFamily="34" charset="0"/>
              </a:endParaRPr>
            </a:p>
            <a:p>
              <a:r>
                <a:rPr lang="sk-SK" sz="20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Pravidlá používania mobilného telefónu alebo obdobného osobného zariadenia elektronickej komunikácie – spôsob zapracovania do školského poriadku </a:t>
              </a:r>
              <a:endParaRPr lang="sk-SK" sz="20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a:extLst>
              <a:ext uri="{FF2B5EF4-FFF2-40B4-BE49-F238E27FC236}">
                <a16:creationId xmlns:a16="http://schemas.microsoft.com/office/drawing/2014/main" id="{C4525AFD-1D84-BD08-3382-5A0CDC619FCB}"/>
              </a:ext>
            </a:extLst>
          </p:cNvPr>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35775" y="1270434"/>
            <a:ext cx="1654629" cy="1654629"/>
          </a:xfrm>
          <a:prstGeom prst="rect">
            <a:avLst/>
          </a:prstGeom>
        </p:spPr>
      </p:pic>
    </p:spTree>
    <p:extLst>
      <p:ext uri="{BB962C8B-B14F-4D97-AF65-F5344CB8AC3E}">
        <p14:creationId xmlns:p14="http://schemas.microsoft.com/office/powerpoint/2010/main" val="3366794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58169932"/>
              </p:ext>
            </p:extLst>
          </p:nvPr>
        </p:nvGraphicFramePr>
        <p:xfrm>
          <a:off x="679269" y="1474171"/>
          <a:ext cx="10428591" cy="501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79269" y="160347"/>
            <a:ext cx="9879951" cy="1120068"/>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178061" y="89355"/>
              <a:ext cx="8372379" cy="647909"/>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defRPr/>
              </a:pPr>
              <a:r>
                <a:rPr lang="sk-SK" sz="2000" b="1" dirty="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Pravidlá </a:t>
              </a:r>
              <a:r>
                <a:rPr lang="sk-SK" sz="2000" b="1" dirty="0" smtClean="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ospravedlňovania </a:t>
              </a:r>
              <a:r>
                <a:rPr lang="sk-SK" sz="2000" b="1" dirty="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neprítomnosti žiaka vo výchove a vzdelávaní </a:t>
              </a:r>
              <a:endParaRPr lang="sk-SK" sz="2000" b="1" dirty="0" smtClean="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defRPr/>
              </a:pPr>
              <a:r>
                <a:rPr lang="sk-SK" sz="2000" b="1" dirty="0" smtClean="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v </a:t>
              </a:r>
              <a:r>
                <a:rPr lang="sk-SK" sz="2000" b="1" dirty="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strednej </a:t>
              </a:r>
              <a:r>
                <a:rPr lang="sk-SK" sz="2000" b="1" dirty="0" smtClean="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škole</a:t>
              </a:r>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61804" y="1765813"/>
            <a:ext cx="1154031" cy="1154031"/>
          </a:xfrm>
          <a:prstGeom prst="rect">
            <a:avLst/>
          </a:prstGeom>
        </p:spPr>
      </p:pic>
    </p:spTree>
    <p:extLst>
      <p:ext uri="{BB962C8B-B14F-4D97-AF65-F5344CB8AC3E}">
        <p14:creationId xmlns:p14="http://schemas.microsoft.com/office/powerpoint/2010/main" val="633327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35681707"/>
              </p:ext>
            </p:extLst>
          </p:nvPr>
        </p:nvGraphicFramePr>
        <p:xfrm>
          <a:off x="679269" y="1474171"/>
          <a:ext cx="10428591" cy="501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79269" y="160347"/>
            <a:ext cx="9879951" cy="1120068"/>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178061" y="89355"/>
              <a:ext cx="8372379" cy="647909"/>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sk-SK"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Štandardy dodržiavania  zákazu segregácie vo výchove a vzdelávaní 2024 </a:t>
              </a:r>
              <a:r>
                <a:rPr kumimoji="0" lang="sk-SK" sz="2000" b="1" i="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 </a:t>
              </a:r>
            </a:p>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sk-SK" sz="2000" b="1" i="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dodatok ŠP – koniec februára 2025, zapracovanie do ŠP – koniec septembra 2025</a:t>
              </a:r>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78676" y="1582983"/>
            <a:ext cx="1110639" cy="1110639"/>
          </a:xfrm>
          <a:prstGeom prst="rect">
            <a:avLst/>
          </a:prstGeom>
        </p:spPr>
      </p:pic>
    </p:spTree>
    <p:extLst>
      <p:ext uri="{BB962C8B-B14F-4D97-AF65-F5344CB8AC3E}">
        <p14:creationId xmlns:p14="http://schemas.microsoft.com/office/powerpoint/2010/main" val="1372762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E5B0B-D83E-8F27-B8F4-ECAFDCC3397E}"/>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1A33BB37-29B7-F089-08BF-5CBDA6C331C5}"/>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C8775A4D-D413-52DF-137D-097F3645104C}"/>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53BEDA28-1398-6AAD-CE48-F88620B6C6D5}"/>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CB09760F-98C8-BE5E-17D1-CAFF8151EBC6}"/>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FA7C9609-6180-A76B-EF7B-F0567DDF1338}"/>
              </a:ext>
            </a:extLst>
          </p:cNvPr>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Zistenia v prijímacom konaní</a:t>
            </a:r>
          </a:p>
        </p:txBody>
      </p:sp>
      <p:sp>
        <p:nvSpPr>
          <p:cNvPr id="7" name="BlokTextu 6">
            <a:extLst>
              <a:ext uri="{FF2B5EF4-FFF2-40B4-BE49-F238E27FC236}">
                <a16:creationId xmlns:a16="http://schemas.microsoft.com/office/drawing/2014/main" id="{4F22494E-AEAA-45BD-8502-2037CB655861}"/>
              </a:ext>
            </a:extLst>
          </p:cNvPr>
          <p:cNvSpPr txBox="1"/>
          <p:nvPr/>
        </p:nvSpPr>
        <p:spPr>
          <a:xfrm>
            <a:off x="682753" y="1681101"/>
            <a:ext cx="10983191" cy="4041747"/>
          </a:xfrm>
          <a:prstGeom prst="rect">
            <a:avLst/>
          </a:prstGeom>
          <a:noFill/>
        </p:spPr>
        <p:txBody>
          <a:bodyPr wrap="square">
            <a:spAutoFit/>
          </a:bodyPr>
          <a:lstStyle/>
          <a:p>
            <a:pPr marL="285750" indent="-285750" algn="just">
              <a:lnSpc>
                <a:spcPct val="107000"/>
              </a:lnSpc>
              <a:spcAft>
                <a:spcPts val="800"/>
              </a:spcAft>
              <a:buFont typeface="Wingdings" panose="05000000000000000000" pitchFamily="2" charset="2"/>
              <a:buChar char="Ø"/>
            </a:pPr>
            <a:r>
              <a:rPr lang="sk-SK" sz="2400" dirty="0">
                <a:effectLst/>
                <a:latin typeface="Calibri" panose="020F0502020204030204" pitchFamily="34" charset="0"/>
                <a:ea typeface="Times New Roman" panose="02020603050405020304" pitchFamily="18" charset="0"/>
                <a:cs typeface="Calibri" panose="020F0502020204030204" pitchFamily="34" charset="0"/>
              </a:rPr>
              <a:t>nezverejnenia podmienok prijatia na štúdium najneskôr do 30. novembra školského roka, ktorý predchádza školskému roku, v ktorom sa uskutočňuje prijímacie konanie, </a:t>
            </a:r>
          </a:p>
          <a:p>
            <a:pPr marL="285750" indent="-285750" algn="just">
              <a:lnSpc>
                <a:spcPct val="107000"/>
              </a:lnSpc>
              <a:spcAft>
                <a:spcPts val="800"/>
              </a:spcAft>
              <a:buFont typeface="Wingdings" panose="05000000000000000000" pitchFamily="2" charset="2"/>
              <a:buChar char="Ø"/>
            </a:pPr>
            <a:endParaRPr lang="sk-SK" sz="24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sk-SK" sz="2400" dirty="0">
                <a:effectLst/>
                <a:latin typeface="Calibri" panose="020F0502020204030204" pitchFamily="34" charset="0"/>
                <a:ea typeface="Times New Roman" panose="02020603050405020304" pitchFamily="18" charset="0"/>
                <a:cs typeface="Calibri" panose="020F0502020204030204" pitchFamily="34" charset="0"/>
              </a:rPr>
              <a:t>neodoslania rozhodnutia o prijatí žiaka bez prijímacej skúšky najneskôr 7 dní pred termínom konania prijímacích skúšok </a:t>
            </a:r>
          </a:p>
          <a:p>
            <a:pPr marL="285750" indent="-285750" algn="just">
              <a:lnSpc>
                <a:spcPct val="107000"/>
              </a:lnSpc>
              <a:spcAft>
                <a:spcPts val="800"/>
              </a:spcAft>
              <a:buFont typeface="Wingdings" panose="05000000000000000000" pitchFamily="2" charset="2"/>
              <a:buChar char="Ø"/>
            </a:pPr>
            <a:endParaRPr lang="sk-SK" sz="24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sk-SK" sz="2400" dirty="0">
                <a:effectLst/>
                <a:latin typeface="Calibri" panose="020F0502020204030204" pitchFamily="34" charset="0"/>
                <a:ea typeface="Times New Roman" panose="02020603050405020304" pitchFamily="18" charset="0"/>
                <a:cs typeface="Calibri" panose="020F0502020204030204" pitchFamily="34" charset="0"/>
              </a:rPr>
              <a:t>nesúlad obsahu prijímacej skúšky z predmetu slovenský jazyk a literatúra so vzdelávacími štandardmi štátneho vzdelávacieho programu pre nižšie stredné vzdelávanie základnej školy v obidvoch termínoch.  </a:t>
            </a:r>
            <a:endParaRPr lang="sk-SK"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2288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BBE84-09BC-1ACB-4F12-68D525879F08}"/>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206B0891-8BE5-7B3F-0751-AB5ACB42D569}"/>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E9CDA6A6-61AF-72F2-98E0-E4A9E345F405}"/>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B38DBFD3-ED15-7B80-B311-AE6285D0AE85}"/>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D5F066EC-79F4-C2A1-06C8-D9F9ED949822}"/>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F274BC93-D3F8-949D-6475-5FBB948B5022}"/>
              </a:ext>
            </a:extLst>
          </p:cNvPr>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Zistenia v prijímacom konaní</a:t>
            </a:r>
          </a:p>
        </p:txBody>
      </p:sp>
      <p:graphicFrame>
        <p:nvGraphicFramePr>
          <p:cNvPr id="2" name="Tabuľka 1">
            <a:extLst>
              <a:ext uri="{FF2B5EF4-FFF2-40B4-BE49-F238E27FC236}">
                <a16:creationId xmlns:a16="http://schemas.microsoft.com/office/drawing/2014/main" id="{BF10FEE3-B3A5-5B7D-C729-A8361D470C31}"/>
              </a:ext>
            </a:extLst>
          </p:cNvPr>
          <p:cNvGraphicFramePr>
            <a:graphicFrameLocks noGrp="1"/>
          </p:cNvGraphicFramePr>
          <p:nvPr>
            <p:extLst>
              <p:ext uri="{D42A27DB-BD31-4B8C-83A1-F6EECF244321}">
                <p14:modId xmlns:p14="http://schemas.microsoft.com/office/powerpoint/2010/main" val="2384416309"/>
              </p:ext>
            </p:extLst>
          </p:nvPr>
        </p:nvGraphicFramePr>
        <p:xfrm>
          <a:off x="859540" y="1224163"/>
          <a:ext cx="10472919" cy="4480560"/>
        </p:xfrm>
        <a:graphic>
          <a:graphicData uri="http://schemas.openxmlformats.org/drawingml/2006/table">
            <a:tbl>
              <a:tblPr firstRow="1" bandRow="1">
                <a:tableStyleId>{5C22544A-7EE6-4342-B048-85BDC9FD1C3A}</a:tableStyleId>
              </a:tblPr>
              <a:tblGrid>
                <a:gridCol w="3097681">
                  <a:extLst>
                    <a:ext uri="{9D8B030D-6E8A-4147-A177-3AD203B41FA5}">
                      <a16:colId xmlns:a16="http://schemas.microsoft.com/office/drawing/2014/main" val="3058459144"/>
                    </a:ext>
                  </a:extLst>
                </a:gridCol>
                <a:gridCol w="7375238">
                  <a:extLst>
                    <a:ext uri="{9D8B030D-6E8A-4147-A177-3AD203B41FA5}">
                      <a16:colId xmlns:a16="http://schemas.microsoft.com/office/drawing/2014/main" val="68704183"/>
                    </a:ext>
                  </a:extLst>
                </a:gridCol>
              </a:tblGrid>
              <a:tr h="370840">
                <a:tc>
                  <a:txBody>
                    <a:bodyPr/>
                    <a:lstStyle/>
                    <a:p>
                      <a:r>
                        <a:rPr lang="sk-SK" sz="2400" dirty="0"/>
                        <a:t>Tematická oblasť</a:t>
                      </a:r>
                    </a:p>
                    <a:p>
                      <a:endParaRPr lang="sk-SK" sz="2400" dirty="0"/>
                    </a:p>
                  </a:txBody>
                  <a:tcPr/>
                </a:tc>
                <a:tc>
                  <a:txBody>
                    <a:bodyPr/>
                    <a:lstStyle/>
                    <a:p>
                      <a:r>
                        <a:rPr lang="sk-SK" sz="2400" dirty="0"/>
                        <a:t>Identifikácia nesúladu so vzdelávacím štandardom</a:t>
                      </a:r>
                    </a:p>
                  </a:txBody>
                  <a:tcPr/>
                </a:tc>
                <a:extLst>
                  <a:ext uri="{0D108BD9-81ED-4DB2-BD59-A6C34878D82A}">
                    <a16:rowId xmlns:a16="http://schemas.microsoft.com/office/drawing/2014/main" val="4249601307"/>
                  </a:ext>
                </a:extLst>
              </a:tr>
              <a:tr h="370840">
                <a:tc>
                  <a:txBody>
                    <a:bodyPr/>
                    <a:lstStyle/>
                    <a:p>
                      <a:r>
                        <a:rPr lang="sk-SK" sz="2400" dirty="0"/>
                        <a:t>Morfológia</a:t>
                      </a:r>
                    </a:p>
                  </a:txBody>
                  <a:tcPr/>
                </a:tc>
                <a:tc>
                  <a:txBody>
                    <a:bodyPr/>
                    <a:lstStyle/>
                    <a:p>
                      <a:r>
                        <a:rPr lang="sk-SK" sz="2400" dirty="0"/>
                        <a:t>pojem "singulár" – kľúč aj </a:t>
                      </a:r>
                      <a:r>
                        <a:rPr lang="sk-SK" sz="2400" dirty="0" err="1" smtClean="0"/>
                        <a:t>distraktor</a:t>
                      </a:r>
                      <a:endParaRPr lang="sk-SK" sz="2400" dirty="0"/>
                    </a:p>
                  </a:txBody>
                  <a:tcPr/>
                </a:tc>
                <a:extLst>
                  <a:ext uri="{0D108BD9-81ED-4DB2-BD59-A6C34878D82A}">
                    <a16:rowId xmlns:a16="http://schemas.microsoft.com/office/drawing/2014/main" val="4214748897"/>
                  </a:ext>
                </a:extLst>
              </a:tr>
              <a:tr h="370840">
                <a:tc>
                  <a:txBody>
                    <a:bodyPr/>
                    <a:lstStyle/>
                    <a:p>
                      <a:r>
                        <a:rPr lang="sk-SK" sz="2400" dirty="0"/>
                        <a:t>Lexikológia</a:t>
                      </a:r>
                    </a:p>
                  </a:txBody>
                  <a:tcPr/>
                </a:tc>
                <a:tc>
                  <a:txBody>
                    <a:bodyPr/>
                    <a:lstStyle/>
                    <a:p>
                      <a:r>
                        <a:rPr lang="sk-SK" sz="2400" dirty="0"/>
                        <a:t>pojem "</a:t>
                      </a:r>
                      <a:r>
                        <a:rPr lang="sk-SK" sz="2400" dirty="0" smtClean="0"/>
                        <a:t>spájanie" </a:t>
                      </a:r>
                      <a:r>
                        <a:rPr lang="sk-SK" sz="2400" dirty="0"/>
                        <a:t>ako spôsob tvorenia slov - kľúč</a:t>
                      </a:r>
                    </a:p>
                  </a:txBody>
                  <a:tcPr/>
                </a:tc>
                <a:extLst>
                  <a:ext uri="{0D108BD9-81ED-4DB2-BD59-A6C34878D82A}">
                    <a16:rowId xmlns:a16="http://schemas.microsoft.com/office/drawing/2014/main" val="2798573023"/>
                  </a:ext>
                </a:extLst>
              </a:tr>
              <a:tr h="370840">
                <a:tc>
                  <a:txBody>
                    <a:bodyPr/>
                    <a:lstStyle/>
                    <a:p>
                      <a:endParaRPr lang="sk-SK" sz="2400" dirty="0"/>
                    </a:p>
                  </a:txBody>
                  <a:tcPr/>
                </a:tc>
                <a:tc>
                  <a:txBody>
                    <a:bodyPr/>
                    <a:lstStyle/>
                    <a:p>
                      <a:r>
                        <a:rPr lang="sk-SK" sz="2400" dirty="0"/>
                        <a:t>pojmy „vulgarizmy, zjednodušovanie" - </a:t>
                      </a:r>
                      <a:r>
                        <a:rPr lang="sk-SK" sz="2400" dirty="0" err="1"/>
                        <a:t>distraktor</a:t>
                      </a:r>
                      <a:endParaRPr lang="sk-SK" sz="2400" dirty="0"/>
                    </a:p>
                  </a:txBody>
                  <a:tcPr/>
                </a:tc>
                <a:extLst>
                  <a:ext uri="{0D108BD9-81ED-4DB2-BD59-A6C34878D82A}">
                    <a16:rowId xmlns:a16="http://schemas.microsoft.com/office/drawing/2014/main" val="619169203"/>
                  </a:ext>
                </a:extLst>
              </a:tr>
              <a:tr h="370840">
                <a:tc>
                  <a:txBody>
                    <a:bodyPr/>
                    <a:lstStyle/>
                    <a:p>
                      <a:r>
                        <a:rPr lang="sk-SK" sz="2400" dirty="0"/>
                        <a:t>Štylistika/sloh</a:t>
                      </a:r>
                    </a:p>
                  </a:txBody>
                  <a:tcPr/>
                </a:tc>
                <a:tc>
                  <a:txBody>
                    <a:bodyPr/>
                    <a:lstStyle/>
                    <a:p>
                      <a:r>
                        <a:rPr lang="sk-SK" sz="2400" dirty="0"/>
                        <a:t>pojmy „chat, referát, básnické slovo, reportáž“ – zadanie</a:t>
                      </a:r>
                    </a:p>
                  </a:txBody>
                  <a:tcPr/>
                </a:tc>
                <a:extLst>
                  <a:ext uri="{0D108BD9-81ED-4DB2-BD59-A6C34878D82A}">
                    <a16:rowId xmlns:a16="http://schemas.microsoft.com/office/drawing/2014/main" val="3708975175"/>
                  </a:ext>
                </a:extLst>
              </a:tr>
              <a:tr h="370840">
                <a:tc>
                  <a:txBody>
                    <a:bodyPr/>
                    <a:lstStyle/>
                    <a:p>
                      <a:endParaRPr lang="sk-SK" sz="2400" dirty="0"/>
                    </a:p>
                  </a:txBody>
                  <a:tcPr/>
                </a:tc>
                <a:tc>
                  <a:txBody>
                    <a:bodyPr/>
                    <a:lstStyle/>
                    <a:p>
                      <a:r>
                        <a:rPr lang="sk-SK" sz="2400" dirty="0"/>
                        <a:t>pojmy „prednáška, referát, recenzia“ – </a:t>
                      </a:r>
                      <a:r>
                        <a:rPr lang="sk-SK" sz="2400" dirty="0" err="1"/>
                        <a:t>distraktor</a:t>
                      </a:r>
                      <a:endParaRPr lang="sk-SK" sz="2400" dirty="0"/>
                    </a:p>
                  </a:txBody>
                  <a:tcPr/>
                </a:tc>
                <a:extLst>
                  <a:ext uri="{0D108BD9-81ED-4DB2-BD59-A6C34878D82A}">
                    <a16:rowId xmlns:a16="http://schemas.microsoft.com/office/drawing/2014/main" val="1108038967"/>
                  </a:ext>
                </a:extLst>
              </a:tr>
              <a:tr h="370840">
                <a:tc>
                  <a:txBody>
                    <a:bodyPr/>
                    <a:lstStyle/>
                    <a:p>
                      <a:r>
                        <a:rPr lang="sk-SK" sz="2400" dirty="0"/>
                        <a:t>Zvuková rovina jazyka</a:t>
                      </a:r>
                    </a:p>
                  </a:txBody>
                  <a:tcPr/>
                </a:tc>
                <a:tc>
                  <a:txBody>
                    <a:bodyPr/>
                    <a:lstStyle/>
                    <a:p>
                      <a:r>
                        <a:rPr lang="sk-SK" sz="2400" dirty="0"/>
                        <a:t>pojem </a:t>
                      </a:r>
                      <a:r>
                        <a:rPr lang="sk-SK" sz="2400" dirty="0" smtClean="0"/>
                        <a:t>„</a:t>
                      </a:r>
                      <a:r>
                        <a:rPr lang="sk-SK" sz="2400" dirty="0" err="1" smtClean="0"/>
                        <a:t>polostúpavá</a:t>
                      </a:r>
                      <a:r>
                        <a:rPr lang="sk-SK" sz="2400" dirty="0" smtClean="0"/>
                        <a:t> </a:t>
                      </a:r>
                      <a:r>
                        <a:rPr lang="sk-SK" sz="2400" dirty="0"/>
                        <a:t>melódia“ – </a:t>
                      </a:r>
                      <a:r>
                        <a:rPr lang="sk-SK" sz="2400" dirty="0" err="1"/>
                        <a:t>distraktor</a:t>
                      </a:r>
                      <a:endParaRPr lang="sk-SK" sz="2400" dirty="0"/>
                    </a:p>
                  </a:txBody>
                  <a:tcPr/>
                </a:tc>
                <a:extLst>
                  <a:ext uri="{0D108BD9-81ED-4DB2-BD59-A6C34878D82A}">
                    <a16:rowId xmlns:a16="http://schemas.microsoft.com/office/drawing/2014/main" val="1444563449"/>
                  </a:ext>
                </a:extLst>
              </a:tr>
              <a:tr h="370840">
                <a:tc>
                  <a:txBody>
                    <a:bodyPr/>
                    <a:lstStyle/>
                    <a:p>
                      <a:r>
                        <a:rPr lang="sk-SK" sz="2400" dirty="0"/>
                        <a:t>Literatúra</a:t>
                      </a:r>
                    </a:p>
                  </a:txBody>
                  <a:tcPr/>
                </a:tc>
                <a:tc>
                  <a:txBody>
                    <a:bodyPr/>
                    <a:lstStyle/>
                    <a:p>
                      <a:r>
                        <a:rPr lang="sk-SK" sz="2400" dirty="0"/>
                        <a:t>pojmy „rytmické útvary, alegória - inotaj“ – </a:t>
                      </a:r>
                      <a:r>
                        <a:rPr lang="sk-SK" sz="2400" dirty="0" err="1"/>
                        <a:t>distraktor</a:t>
                      </a:r>
                      <a:endParaRPr lang="sk-SK" sz="2400" dirty="0"/>
                    </a:p>
                  </a:txBody>
                  <a:tcPr/>
                </a:tc>
                <a:extLst>
                  <a:ext uri="{0D108BD9-81ED-4DB2-BD59-A6C34878D82A}">
                    <a16:rowId xmlns:a16="http://schemas.microsoft.com/office/drawing/2014/main" val="3622605930"/>
                  </a:ext>
                </a:extLst>
              </a:tr>
              <a:tr h="370840">
                <a:tc>
                  <a:txBody>
                    <a:bodyPr/>
                    <a:lstStyle/>
                    <a:p>
                      <a:endParaRPr lang="sk-SK" sz="2400" dirty="0"/>
                    </a:p>
                  </a:txBody>
                  <a:tcPr/>
                </a:tc>
                <a:tc>
                  <a:txBody>
                    <a:bodyPr/>
                    <a:lstStyle/>
                    <a:p>
                      <a:r>
                        <a:rPr lang="sk-SK" sz="2400" dirty="0"/>
                        <a:t>pojem „heraldické povesti“ - zadanie</a:t>
                      </a:r>
                    </a:p>
                  </a:txBody>
                  <a:tcPr/>
                </a:tc>
                <a:extLst>
                  <a:ext uri="{0D108BD9-81ED-4DB2-BD59-A6C34878D82A}">
                    <a16:rowId xmlns:a16="http://schemas.microsoft.com/office/drawing/2014/main" val="3454669743"/>
                  </a:ext>
                </a:extLst>
              </a:tr>
            </a:tbl>
          </a:graphicData>
        </a:graphic>
      </p:graphicFrame>
    </p:spTree>
    <p:extLst>
      <p:ext uri="{BB962C8B-B14F-4D97-AF65-F5344CB8AC3E}">
        <p14:creationId xmlns:p14="http://schemas.microsoft.com/office/powerpoint/2010/main" val="128451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235044"/>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Inšpekcie realizované v Stredných  školách</a:t>
            </a:r>
          </a:p>
        </p:txBody>
      </p:sp>
      <p:grpSp>
        <p:nvGrpSpPr>
          <p:cNvPr id="35" name="Skupina 34"/>
          <p:cNvGrpSpPr/>
          <p:nvPr/>
        </p:nvGrpSpPr>
        <p:grpSpPr>
          <a:xfrm>
            <a:off x="1112640" y="1146041"/>
            <a:ext cx="10552176" cy="1137192"/>
            <a:chOff x="1028557" y="4302794"/>
            <a:chExt cx="10552176" cy="1137192"/>
          </a:xfrm>
        </p:grpSpPr>
        <p:sp>
          <p:nvSpPr>
            <p:cNvPr id="23" name="Obdĺžnik 22"/>
            <p:cNvSpPr/>
            <p:nvPr/>
          </p:nvSpPr>
          <p:spPr>
            <a:xfrm>
              <a:off x="1906381" y="4375083"/>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solidFill>
                  <a:schemeClr val="tx1"/>
                </a:solidFill>
              </a:endParaRPr>
            </a:p>
          </p:txBody>
        </p:sp>
        <p:sp>
          <p:nvSpPr>
            <p:cNvPr id="24" name="Ovál 23"/>
            <p:cNvSpPr/>
            <p:nvPr/>
          </p:nvSpPr>
          <p:spPr>
            <a:xfrm>
              <a:off x="1028557" y="4302794"/>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3.4</a:t>
              </a:r>
            </a:p>
            <a:p>
              <a:pPr algn="ctr"/>
              <a:r>
                <a:rPr lang="sk-SK" sz="2000" b="1" dirty="0"/>
                <a:t>4.4</a:t>
              </a:r>
            </a:p>
          </p:txBody>
        </p:sp>
        <p:sp>
          <p:nvSpPr>
            <p:cNvPr id="30" name="BlokTextu 29"/>
            <p:cNvSpPr txBox="1"/>
            <p:nvPr/>
          </p:nvSpPr>
          <p:spPr>
            <a:xfrm>
              <a:off x="2352398" y="4451496"/>
              <a:ext cx="8878824" cy="646331"/>
            </a:xfrm>
            <a:prstGeom prst="rect">
              <a:avLst/>
            </a:prstGeom>
            <a:noFill/>
          </p:spPr>
          <p:txBody>
            <a:bodyPr wrap="square" rtlCol="0">
              <a:spAutoFit/>
            </a:bodyPr>
            <a:lstStyle/>
            <a:p>
              <a:pPr lvl="0"/>
              <a:r>
                <a:rPr lang="sk-SK" altLang="sk-SK" dirty="0">
                  <a:cs typeface="Calibri" panose="020F0502020204030204" pitchFamily="34" charset="0"/>
                </a:rPr>
                <a:t>Tematická inšpekcia – Zabezpečenie, priebeh a výsledky prijímacieho konania na gymnáziu/</a:t>
              </a:r>
            </a:p>
            <a:p>
              <a:pPr lvl="0"/>
              <a:r>
                <a:rPr lang="sk-SK" altLang="sk-SK" dirty="0">
                  <a:cs typeface="Calibri" panose="020F0502020204030204" pitchFamily="34" charset="0"/>
                </a:rPr>
                <a:t>v strednej odbornej škole </a:t>
              </a:r>
            </a:p>
          </p:txBody>
        </p:sp>
      </p:grpSp>
      <p:grpSp>
        <p:nvGrpSpPr>
          <p:cNvPr id="36" name="Skupina 35"/>
          <p:cNvGrpSpPr/>
          <p:nvPr/>
        </p:nvGrpSpPr>
        <p:grpSpPr>
          <a:xfrm>
            <a:off x="1112640" y="3066304"/>
            <a:ext cx="10552176" cy="1137192"/>
            <a:chOff x="1028557" y="5510990"/>
            <a:chExt cx="10552176" cy="1137192"/>
          </a:xfrm>
        </p:grpSpPr>
        <p:grpSp>
          <p:nvGrpSpPr>
            <p:cNvPr id="19" name="Skupina 18"/>
            <p:cNvGrpSpPr/>
            <p:nvPr/>
          </p:nvGrpSpPr>
          <p:grpSpPr>
            <a:xfrm>
              <a:off x="1028557" y="5510990"/>
              <a:ext cx="10552176" cy="1137192"/>
              <a:chOff x="996696" y="996407"/>
              <a:chExt cx="10552176" cy="1137192"/>
            </a:xfrm>
          </p:grpSpPr>
          <p:sp>
            <p:nvSpPr>
              <p:cNvPr id="20" name="Obdĺžnik 19"/>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solidFill>
                    <a:schemeClr val="tx1"/>
                  </a:solidFill>
                </a:endParaRPr>
              </a:p>
            </p:txBody>
          </p:sp>
          <p:sp>
            <p:nvSpPr>
              <p:cNvPr id="21" name="Ovál 20"/>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solidFill>
                      <a:schemeClr val="bg1"/>
                    </a:solidFill>
                  </a:rPr>
                  <a:t>3.5</a:t>
                </a:r>
              </a:p>
              <a:p>
                <a:pPr algn="ctr"/>
                <a:r>
                  <a:rPr lang="sk-SK" sz="2000" b="1" dirty="0">
                    <a:solidFill>
                      <a:schemeClr val="bg1"/>
                    </a:solidFill>
                  </a:rPr>
                  <a:t>4.3</a:t>
                </a:r>
              </a:p>
            </p:txBody>
          </p:sp>
        </p:grpSp>
        <p:sp>
          <p:nvSpPr>
            <p:cNvPr id="31" name="BlokTextu 30"/>
            <p:cNvSpPr txBox="1"/>
            <p:nvPr/>
          </p:nvSpPr>
          <p:spPr>
            <a:xfrm>
              <a:off x="2369123" y="5659692"/>
              <a:ext cx="9096339" cy="646331"/>
            </a:xfrm>
            <a:prstGeom prst="rect">
              <a:avLst/>
            </a:prstGeom>
            <a:noFill/>
          </p:spPr>
          <p:txBody>
            <a:bodyPr wrap="square" rtlCol="0">
              <a:spAutoFit/>
            </a:bodyPr>
            <a:lstStyle/>
            <a:p>
              <a:pPr lvl="0"/>
              <a:r>
                <a:rPr lang="sk-SK" altLang="sk-SK" dirty="0">
                  <a:ea typeface="Calibri" panose="020F0502020204030204" pitchFamily="34" charset="0"/>
                </a:rPr>
                <a:t>Tematická inšpekcia - Realizácia externej časti a písomnej formy internej časti maturitnej skúšky na gymnáziu/v strednej odbornej škole</a:t>
              </a:r>
            </a:p>
          </p:txBody>
        </p:sp>
      </p:grpSp>
      <p:grpSp>
        <p:nvGrpSpPr>
          <p:cNvPr id="10" name="Skupina 9">
            <a:extLst>
              <a:ext uri="{FF2B5EF4-FFF2-40B4-BE49-F238E27FC236}">
                <a16:creationId xmlns:a16="http://schemas.microsoft.com/office/drawing/2014/main" id="{039F964E-3D84-8FAC-B19F-08590948C173}"/>
              </a:ext>
            </a:extLst>
          </p:cNvPr>
          <p:cNvGrpSpPr/>
          <p:nvPr/>
        </p:nvGrpSpPr>
        <p:grpSpPr>
          <a:xfrm>
            <a:off x="1112640" y="5039233"/>
            <a:ext cx="10552176" cy="1137192"/>
            <a:chOff x="1028557" y="5510990"/>
            <a:chExt cx="10552176" cy="1137192"/>
          </a:xfrm>
        </p:grpSpPr>
        <p:grpSp>
          <p:nvGrpSpPr>
            <p:cNvPr id="11" name="Skupina 10">
              <a:extLst>
                <a:ext uri="{FF2B5EF4-FFF2-40B4-BE49-F238E27FC236}">
                  <a16:creationId xmlns:a16="http://schemas.microsoft.com/office/drawing/2014/main" id="{0A87399A-A40E-18AB-F482-DDEB0B124ECE}"/>
                </a:ext>
              </a:extLst>
            </p:cNvPr>
            <p:cNvGrpSpPr/>
            <p:nvPr/>
          </p:nvGrpSpPr>
          <p:grpSpPr>
            <a:xfrm>
              <a:off x="1028557" y="5510990"/>
              <a:ext cx="10552176" cy="1137192"/>
              <a:chOff x="996696" y="996407"/>
              <a:chExt cx="10552176" cy="1137192"/>
            </a:xfrm>
          </p:grpSpPr>
          <p:sp>
            <p:nvSpPr>
              <p:cNvPr id="16" name="Obdĺžnik 15">
                <a:extLst>
                  <a:ext uri="{FF2B5EF4-FFF2-40B4-BE49-F238E27FC236}">
                    <a16:creationId xmlns:a16="http://schemas.microsoft.com/office/drawing/2014/main" id="{8A9C970D-4C52-2267-6073-0C1CE6BDD2F0}"/>
                  </a:ext>
                </a:extLst>
              </p:cNvPr>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solidFill>
                    <a:schemeClr val="tx1"/>
                  </a:solidFill>
                </a:endParaRPr>
              </a:p>
            </p:txBody>
          </p:sp>
          <p:sp>
            <p:nvSpPr>
              <p:cNvPr id="17" name="Ovál 16">
                <a:extLst>
                  <a:ext uri="{FF2B5EF4-FFF2-40B4-BE49-F238E27FC236}">
                    <a16:creationId xmlns:a16="http://schemas.microsoft.com/office/drawing/2014/main" id="{6070AB97-C573-54C0-0676-F91AD89BECD5}"/>
                  </a:ext>
                </a:extLst>
              </p:cNvPr>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solidFill>
                      <a:schemeClr val="bg1"/>
                    </a:solidFill>
                  </a:rPr>
                  <a:t>3.6</a:t>
                </a:r>
              </a:p>
            </p:txBody>
          </p:sp>
        </p:grpSp>
        <p:sp>
          <p:nvSpPr>
            <p:cNvPr id="13" name="BlokTextu 12">
              <a:extLst>
                <a:ext uri="{FF2B5EF4-FFF2-40B4-BE49-F238E27FC236}">
                  <a16:creationId xmlns:a16="http://schemas.microsoft.com/office/drawing/2014/main" id="{02D2E246-A7FA-5E7C-CA8E-F2642144F28D}"/>
                </a:ext>
              </a:extLst>
            </p:cNvPr>
            <p:cNvSpPr txBox="1"/>
            <p:nvPr/>
          </p:nvSpPr>
          <p:spPr>
            <a:xfrm>
              <a:off x="2369123" y="5659692"/>
              <a:ext cx="9096339" cy="369332"/>
            </a:xfrm>
            <a:prstGeom prst="rect">
              <a:avLst/>
            </a:prstGeom>
            <a:noFill/>
          </p:spPr>
          <p:txBody>
            <a:bodyPr wrap="square" rtlCol="0">
              <a:spAutoFit/>
            </a:bodyPr>
            <a:lstStyle/>
            <a:p>
              <a:pPr lvl="0"/>
              <a:r>
                <a:rPr lang="sk-SK" altLang="sk-SK" dirty="0">
                  <a:ea typeface="Calibri" panose="020F0502020204030204" pitchFamily="34" charset="0"/>
                </a:rPr>
                <a:t>Tematická inšpekcia - Realizácia ústnej formy internej časti maturitnej skúšky na gymnáziu</a:t>
              </a:r>
            </a:p>
          </p:txBody>
        </p:sp>
      </p:grpSp>
    </p:spTree>
    <p:extLst>
      <p:ext uri="{BB962C8B-B14F-4D97-AF65-F5344CB8AC3E}">
        <p14:creationId xmlns:p14="http://schemas.microsoft.com/office/powerpoint/2010/main" val="2067008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BBE84-09BC-1ACB-4F12-68D525879F08}"/>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206B0891-8BE5-7B3F-0751-AB5ACB42D569}"/>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E9CDA6A6-61AF-72F2-98E0-E4A9E345F405}"/>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B38DBFD3-ED15-7B80-B311-AE6285D0AE85}"/>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D5F066EC-79F4-C2A1-06C8-D9F9ED949822}"/>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F274BC93-D3F8-949D-6475-5FBB948B5022}"/>
              </a:ext>
            </a:extLst>
          </p:cNvPr>
          <p:cNvSpPr/>
          <p:nvPr/>
        </p:nvSpPr>
        <p:spPr>
          <a:xfrm>
            <a:off x="387927" y="161417"/>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cap="all" dirty="0"/>
              <a:t>zistenia pri EČ a PFIČ MS</a:t>
            </a:r>
            <a:endParaRPr lang="sk-SK" cap="all" dirty="0"/>
          </a:p>
        </p:txBody>
      </p:sp>
      <p:sp>
        <p:nvSpPr>
          <p:cNvPr id="7" name="BlokTextu 6">
            <a:extLst>
              <a:ext uri="{FF2B5EF4-FFF2-40B4-BE49-F238E27FC236}">
                <a16:creationId xmlns:a16="http://schemas.microsoft.com/office/drawing/2014/main" id="{859CB14E-2C28-C5FA-4CF7-6ACC655C0591}"/>
              </a:ext>
            </a:extLst>
          </p:cNvPr>
          <p:cNvSpPr txBox="1"/>
          <p:nvPr/>
        </p:nvSpPr>
        <p:spPr>
          <a:xfrm>
            <a:off x="478847" y="665573"/>
            <a:ext cx="11234306" cy="6031010"/>
          </a:xfrm>
          <a:prstGeom prst="rect">
            <a:avLst/>
          </a:prstGeom>
          <a:noFill/>
        </p:spPr>
        <p:txBody>
          <a:bodyPr wrap="square">
            <a:spAutoFit/>
          </a:bodyPr>
          <a:lstStyle/>
          <a:p>
            <a:pPr marL="285750" indent="-285750" algn="just">
              <a:lnSpc>
                <a:spcPct val="107000"/>
              </a:lnSpc>
              <a:spcAft>
                <a:spcPts val="800"/>
              </a:spcAft>
              <a:buFont typeface="Wingdings" panose="05000000000000000000" pitchFamily="2" charset="2"/>
              <a:buChar char="Ø"/>
            </a:pPr>
            <a:r>
              <a:rPr lang="sk-SK" dirty="0">
                <a:latin typeface="Calibri" panose="020F0502020204030204" pitchFamily="34" charset="0"/>
                <a:ea typeface="Times New Roman" panose="02020603050405020304" pitchFamily="18" charset="0"/>
                <a:cs typeface="Calibri" panose="020F0502020204030204" pitchFamily="34" charset="0"/>
              </a:rPr>
              <a:t>nedodržanie pokynu o vytvorení čo najnižšieho počtu skupín vzhľadom na stanovený počet 15 – 18 žiakov v skupine. Školská koordinátorka pri počte 32 intaktných žiakov na EČ a PFIČ MS  vytvorila 3 skupiny s počtom žiakov 6, 12, 14. </a:t>
            </a:r>
          </a:p>
          <a:p>
            <a:pPr marL="285750" indent="-285750" algn="just">
              <a:lnSpc>
                <a:spcPct val="107000"/>
              </a:lnSpc>
              <a:spcAft>
                <a:spcPts val="800"/>
              </a:spcAft>
              <a:buFont typeface="Wingdings" panose="05000000000000000000" pitchFamily="2" charset="2"/>
              <a:buChar char="Ø"/>
            </a:pPr>
            <a:r>
              <a:rPr lang="sk-SK" dirty="0">
                <a:latin typeface="Calibri" panose="020F0502020204030204" pitchFamily="34" charset="0"/>
                <a:ea typeface="Times New Roman" panose="02020603050405020304" pitchFamily="18" charset="0"/>
                <a:cs typeface="Calibri" panose="020F0502020204030204" pitchFamily="34" charset="0"/>
              </a:rPr>
              <a:t>administrátorka neupozornila žiakov na zápis odpovedí do OH označeného piktogramom pero písaným písmom, pri tlačenom písme na jasné rozlišovanie veľkých a malých písmen, neposkytla im informácie týkajúce sa zápisu číselných údajov v úlohách s krátkou odpoveďou v OH piktogram pero, dodržania pravopisu v slovách/slovných spojeniach pri vypisovaní odpovede priamo z textu ukážky, spôsobu opravy v OH piktogram pero prečiarknutím nesprávneho slova/slovného spojenia nie daním do zátvorky, nepoužívania bieliaceho korektoru ani „</a:t>
            </a:r>
            <a:r>
              <a:rPr lang="sk-SK" dirty="0" err="1">
                <a:latin typeface="Calibri" panose="020F0502020204030204" pitchFamily="34" charset="0"/>
                <a:ea typeface="Times New Roman" panose="02020603050405020304" pitchFamily="18" charset="0"/>
                <a:cs typeface="Calibri" panose="020F0502020204030204" pitchFamily="34" charset="0"/>
              </a:rPr>
              <a:t>zmizíku</a:t>
            </a:r>
            <a:r>
              <a:rPr lang="sk-SK" dirty="0">
                <a:latin typeface="Calibri" panose="020F0502020204030204" pitchFamily="34" charset="0"/>
                <a:ea typeface="Times New Roman" panose="02020603050405020304" pitchFamily="18" charset="0"/>
                <a:cs typeface="Calibri" panose="020F0502020204030204" pitchFamily="34" charset="0"/>
              </a:rPr>
              <a:t>“, podmienok opustenia učebne, zákazu používania nepovolených pomôcok, spôsobu ukončenia administrácie a ponechania testov, OH a pomocných papierov na lavici - EČ MS  SJSL,</a:t>
            </a:r>
            <a:r>
              <a:rPr lang="sk-SK" sz="1800" dirty="0">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lgn="just">
              <a:lnSpc>
                <a:spcPct val="107000"/>
              </a:lnSpc>
              <a:spcAft>
                <a:spcPts val="800"/>
              </a:spcAft>
              <a:buFont typeface="Wingdings" panose="05000000000000000000" pitchFamily="2" charset="2"/>
              <a:buChar char="Ø"/>
            </a:pPr>
            <a:r>
              <a:rPr lang="sk-SK" dirty="0">
                <a:latin typeface="Calibri" panose="020F0502020204030204" pitchFamily="34" charset="0"/>
                <a:ea typeface="Times New Roman" panose="02020603050405020304" pitchFamily="18" charset="0"/>
                <a:cs typeface="Calibri" panose="020F0502020204030204" pitchFamily="34" charset="0"/>
              </a:rPr>
              <a:t>administrátorka neposkytla žiakom informácie týkajúce sa zápisu číselných údajov v úlohách s krátkou odpoveďou v OH piktogram pero, dodržania pravopisu v slovách/slovných spojeniach pri vypisovaní odpovede priamo z textu ukážky, spôsobu opravy v OH piktogram pero prečiarknutím nesprávneho slova/slovného spojenia nie daním do zátvorky, spôsobu ukončenia administrácie a ponechania testov, OH a pomocných papierov na lavici. Nad rámec pokynov upozorňovala žiakov na ostávajúci čas do konca testovania (hodinu, 20 minút, 15 minút, 2 minúty do konca) a zakreslila na tabuľu schému ponechania dokumentov na lavici – EČ MS ANJ,</a:t>
            </a:r>
          </a:p>
          <a:p>
            <a:pPr marL="285750" indent="-285750" algn="just">
              <a:lnSpc>
                <a:spcPct val="107000"/>
              </a:lnSpc>
              <a:spcAft>
                <a:spcPts val="800"/>
              </a:spcAft>
              <a:buFont typeface="Wingdings" panose="05000000000000000000" pitchFamily="2" charset="2"/>
              <a:buChar char="Ø"/>
            </a:pPr>
            <a:r>
              <a:rPr lang="sk-SK" dirty="0">
                <a:latin typeface="Calibri" panose="020F0502020204030204" pitchFamily="34" charset="0"/>
                <a:ea typeface="Times New Roman" panose="02020603050405020304" pitchFamily="18" charset="0"/>
                <a:cs typeface="Calibri" panose="020F0502020204030204" pitchFamily="34" charset="0"/>
              </a:rPr>
              <a:t>administrátorka neupozornila žiakov na penalizovanie stratou bodov pri nedodržaní rozsahu práce v hodnotení vonkajšej formy práce,  písanie práce písaným písmom, pri tlačenom písme na jasné rozlišovanie veľkých a malých písmen, opravu chybného výrazu prečiarknutím rovnou čiarou, neposkytla im informácie o podmienkach opustenia učebne, spôsobu ukončenia a odovzdania práce – PFIČ SJSL.</a:t>
            </a:r>
          </a:p>
        </p:txBody>
      </p:sp>
    </p:spTree>
    <p:extLst>
      <p:ext uri="{BB962C8B-B14F-4D97-AF65-F5344CB8AC3E}">
        <p14:creationId xmlns:p14="http://schemas.microsoft.com/office/powerpoint/2010/main" val="973910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odporúčania</a:t>
            </a:r>
          </a:p>
        </p:txBody>
      </p:sp>
      <p:sp>
        <p:nvSpPr>
          <p:cNvPr id="23" name="Obdĺžnik 22"/>
          <p:cNvSpPr/>
          <p:nvPr/>
        </p:nvSpPr>
        <p:spPr>
          <a:xfrm>
            <a:off x="839988" y="1066799"/>
            <a:ext cx="11137392" cy="4544834"/>
          </a:xfrm>
          <a:prstGeom prst="rect">
            <a:avLst/>
          </a:prstGeom>
        </p:spPr>
        <p:txBody>
          <a:bodyPr wrap="square">
            <a:spAutoFit/>
          </a:bodyPr>
          <a:lstStyle/>
          <a:p>
            <a:pPr algn="just">
              <a:spcBef>
                <a:spcPts val="800"/>
              </a:spcBef>
              <a:spcAft>
                <a:spcPts val="600"/>
              </a:spcAft>
            </a:pPr>
            <a:r>
              <a:rPr lang="sk-SK" sz="2000" b="1" dirty="0">
                <a:solidFill>
                  <a:srgbClr val="0070C0"/>
                </a:solidFill>
                <a:latin typeface="Calibri" panose="020F0502020204030204" pitchFamily="34" charset="0"/>
                <a:ea typeface="Times New Roman" panose="02020603050405020304" pitchFamily="18" charset="0"/>
                <a:cs typeface="Calibri" panose="020F0502020204030204" pitchFamily="34" charset="0"/>
              </a:rPr>
              <a:t>Riaditeľom škôl</a:t>
            </a:r>
          </a:p>
          <a:p>
            <a:pPr algn="just">
              <a:spcBef>
                <a:spcPts val="800"/>
              </a:spcBef>
              <a:spcAft>
                <a:spcPts val="600"/>
              </a:spcAft>
            </a:pPr>
            <a:endParaRPr lang="sk-SK" sz="2000" b="1" dirty="0">
              <a:solidFill>
                <a:srgbClr val="0070C0"/>
              </a:solidFill>
              <a:latin typeface="Calibri" panose="020F0502020204030204" pitchFamily="34" charset="0"/>
              <a:ea typeface="Times New Roman" panose="02020603050405020304" pitchFamily="18" charset="0"/>
              <a:cs typeface="Calibri" panose="020F0502020204030204" pitchFamily="34" charset="0"/>
            </a:endParaRPr>
          </a:p>
          <a:p>
            <a:pPr marL="285750" indent="-285750" algn="just">
              <a:spcBef>
                <a:spcPts val="200"/>
              </a:spcBef>
              <a:spcAft>
                <a:spcPts val="400"/>
              </a:spcAft>
              <a:buFont typeface="Wingdings" panose="05000000000000000000" pitchFamily="2" charset="2"/>
              <a:buChar char="ü"/>
            </a:pPr>
            <a:r>
              <a:rPr lang="sk-SK" dirty="0">
                <a:latin typeface="Calibri" panose="020F0502020204030204" pitchFamily="34" charset="0"/>
                <a:ea typeface="Times New Roman" panose="02020603050405020304" pitchFamily="18" charset="0"/>
                <a:cs typeface="Calibri" panose="020F0502020204030204" pitchFamily="34" charset="0"/>
              </a:rPr>
              <a:t>dodržiavať pokyny NIVAM-u pri administrácií EČ a PFIČ MS, </a:t>
            </a:r>
          </a:p>
          <a:p>
            <a:pPr marL="285750" indent="-285750" algn="just">
              <a:spcBef>
                <a:spcPts val="200"/>
              </a:spcBef>
              <a:spcAft>
                <a:spcPts val="400"/>
              </a:spcAft>
              <a:buFont typeface="Wingdings" panose="05000000000000000000" pitchFamily="2" charset="2"/>
              <a:buChar char="ü"/>
            </a:pPr>
            <a:r>
              <a:rPr lang="sk-SK" dirty="0"/>
              <a:t>dbať pri zostavovaní testov/písomný prác na prijímacie skúšky z profilových predmetov na dodržiavanie vzdelávacích štandardov ŠVP pre primárne a nižšie stredné vzdelávanie základnej školy vzhľadom na určenie obsahu a rozsahu prijímacej skúšky vo zverejnených kritériách,  </a:t>
            </a:r>
          </a:p>
          <a:p>
            <a:pPr marL="285750" indent="-285750">
              <a:buFont typeface="Wingdings" panose="05000000000000000000" pitchFamily="2" charset="2"/>
              <a:buChar char="ü"/>
            </a:pPr>
            <a:r>
              <a:rPr lang="sk-SK" dirty="0"/>
              <a:t>používať v teste/písomnej skúške zo SJL korektné výrazy v súlade s jednotlivými rovinami jazyka v </a:t>
            </a:r>
            <a:r>
              <a:rPr lang="sk-SK" dirty="0" err="1"/>
              <a:t>distraktoroch</a:t>
            </a:r>
            <a:r>
              <a:rPr lang="sk-SK" dirty="0"/>
              <a:t>,</a:t>
            </a:r>
          </a:p>
          <a:p>
            <a:pPr marL="285750" lvl="0" indent="-285750">
              <a:buFont typeface="Wingdings" panose="05000000000000000000" pitchFamily="2" charset="2"/>
              <a:buChar char="ü"/>
            </a:pPr>
            <a:r>
              <a:rPr lang="sk-SK" dirty="0"/>
              <a:t>dbať na vyvážené zastúpenie všetkých rovín jazyka a čítania s porozumením pri zostavovaní testov na prijímacie skúšky zo SJL, </a:t>
            </a:r>
          </a:p>
          <a:p>
            <a:pPr marL="285750" lvl="0" indent="-285750">
              <a:buFont typeface="Wingdings" panose="05000000000000000000" pitchFamily="2" charset="2"/>
              <a:buChar char="ü"/>
            </a:pPr>
            <a:r>
              <a:rPr lang="sk-SK" dirty="0"/>
              <a:t>dbať na rovnomerné zastúpenie jednotlivých tematických okruhov a matematických disciplín v teste/písomnej skúške z matematiky, </a:t>
            </a:r>
          </a:p>
          <a:p>
            <a:pPr marL="285750" lvl="0" indent="-285750">
              <a:buFont typeface="Wingdings" panose="05000000000000000000" pitchFamily="2" charset="2"/>
              <a:buChar char="ü"/>
            </a:pPr>
            <a:r>
              <a:rPr lang="sk-SK" dirty="0"/>
              <a:t>zvýrazniť negáciu v zadaní úlohy v teste/písomnej skúške podčiarknutím.</a:t>
            </a:r>
          </a:p>
          <a:p>
            <a:pPr algn="just">
              <a:spcBef>
                <a:spcPts val="200"/>
              </a:spcBef>
              <a:spcAft>
                <a:spcPts val="400"/>
              </a:spcAft>
            </a:pPr>
            <a:endParaRPr lang="sk-SK" dirty="0">
              <a:latin typeface="Calibri" panose="020F0502020204030204" pitchFamily="34" charset="0"/>
              <a:ea typeface="Times New Roman" panose="02020603050405020304" pitchFamily="18" charset="0"/>
              <a:cs typeface="Calibri" panose="020F0502020204030204" pitchFamily="34" charset="0"/>
            </a:endParaRPr>
          </a:p>
          <a:p>
            <a:pPr algn="just">
              <a:spcBef>
                <a:spcPts val="200"/>
              </a:spcBef>
              <a:spcAft>
                <a:spcPts val="400"/>
              </a:spcAft>
            </a:pPr>
            <a:endParaRPr lang="sk-SK"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754334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p:cNvGrpSpPr/>
          <p:nvPr/>
        </p:nvGrpSpPr>
        <p:grpSpPr>
          <a:xfrm>
            <a:off x="1023289" y="1721670"/>
            <a:ext cx="10560354" cy="1137192"/>
            <a:chOff x="1013875" y="749216"/>
            <a:chExt cx="10560354" cy="1137192"/>
          </a:xfrm>
        </p:grpSpPr>
        <p:sp>
          <p:nvSpPr>
            <p:cNvPr id="9" name="Obdĺžnik 8"/>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p:cNvSpPr txBox="1"/>
            <p:nvPr/>
          </p:nvSpPr>
          <p:spPr>
            <a:xfrm>
              <a:off x="2344150" y="1016277"/>
              <a:ext cx="9230079" cy="646331"/>
            </a:xfrm>
            <a:prstGeom prst="rect">
              <a:avLst/>
            </a:prstGeom>
            <a:noFill/>
            <a:ln>
              <a:noFill/>
            </a:ln>
          </p:spPr>
          <p:txBody>
            <a:bodyPr wrap="square" rtlCol="0">
              <a:spAutoFit/>
            </a:bodyPr>
            <a:lstStyle/>
            <a:p>
              <a:pPr lvl="0"/>
              <a:r>
                <a:rPr lang="sk-SK" dirty="0"/>
                <a:t>Nerešpektovanie zdravotného znevýhodnenia sťažovateľa a nedodržiavanie postupu jeho vzdelávania podľa individuálneho vzdelávacieho programu.</a:t>
              </a:r>
            </a:p>
          </p:txBody>
        </p:sp>
      </p:grpSp>
      <p:grpSp>
        <p:nvGrpSpPr>
          <p:cNvPr id="25" name="Skupina 24"/>
          <p:cNvGrpSpPr/>
          <p:nvPr/>
        </p:nvGrpSpPr>
        <p:grpSpPr>
          <a:xfrm>
            <a:off x="1023289" y="3085747"/>
            <a:ext cx="10560354" cy="1137192"/>
            <a:chOff x="1013875" y="749216"/>
            <a:chExt cx="10560354" cy="1137192"/>
          </a:xfrm>
        </p:grpSpPr>
        <p:sp>
          <p:nvSpPr>
            <p:cNvPr id="26" name="Obdĺžnik 25"/>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p:cNvSpPr txBox="1"/>
            <p:nvPr/>
          </p:nvSpPr>
          <p:spPr>
            <a:xfrm>
              <a:off x="2344150" y="1086409"/>
              <a:ext cx="9230079" cy="646331"/>
            </a:xfrm>
            <a:prstGeom prst="rect">
              <a:avLst/>
            </a:prstGeom>
            <a:noFill/>
            <a:ln>
              <a:noFill/>
            </a:ln>
          </p:spPr>
          <p:txBody>
            <a:bodyPr wrap="square" rtlCol="0">
              <a:spAutoFit/>
            </a:bodyPr>
            <a:lstStyle/>
            <a:p>
              <a:pPr lvl="0"/>
              <a:r>
                <a:rPr lang="sk-SK" dirty="0"/>
                <a:t>Nepedagogické správanie sa pedagogických zamestnancov, používanie vulgarizmov pri </a:t>
              </a:r>
              <a:r>
                <a:rPr lang="sk-SK" dirty="0" smtClean="0"/>
                <a:t>komunikácii </a:t>
              </a:r>
              <a:r>
                <a:rPr lang="sk-SK" dirty="0"/>
                <a:t>so žiakmi. </a:t>
              </a:r>
            </a:p>
          </p:txBody>
        </p:sp>
      </p:grpSp>
      <p:grpSp>
        <p:nvGrpSpPr>
          <p:cNvPr id="29" name="Skupina 28"/>
          <p:cNvGrpSpPr/>
          <p:nvPr/>
        </p:nvGrpSpPr>
        <p:grpSpPr>
          <a:xfrm>
            <a:off x="1023289" y="4512495"/>
            <a:ext cx="10552176" cy="1137192"/>
            <a:chOff x="1013875" y="749216"/>
            <a:chExt cx="10552176" cy="1137192"/>
          </a:xfrm>
        </p:grpSpPr>
        <p:sp>
          <p:nvSpPr>
            <p:cNvPr id="30" name="Obdĺžnik 29"/>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31" name="Ovál 30"/>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32" name="BlokTextu 31"/>
            <p:cNvSpPr txBox="1"/>
            <p:nvPr/>
          </p:nvSpPr>
          <p:spPr>
            <a:xfrm>
              <a:off x="2335972" y="897918"/>
              <a:ext cx="9230079" cy="646331"/>
            </a:xfrm>
            <a:prstGeom prst="rect">
              <a:avLst/>
            </a:prstGeom>
            <a:noFill/>
            <a:ln>
              <a:noFill/>
            </a:ln>
          </p:spPr>
          <p:txBody>
            <a:bodyPr wrap="square" rtlCol="0">
              <a:spAutoFit/>
            </a:bodyPr>
            <a:lstStyle/>
            <a:p>
              <a:pPr lvl="0"/>
              <a:r>
                <a:rPr lang="sk-SK" dirty="0"/>
                <a:t>Hodnotenie domácich zadaní klasifikačným stupňom nedostatočný v prípade ich neodovzdania </a:t>
              </a:r>
            </a:p>
            <a:p>
              <a:pPr lvl="0"/>
              <a:r>
                <a:rPr lang="sk-SK" dirty="0"/>
                <a:t>a písomných prác napriek  ich nepísaniu žiakom z dôvodu jeho absencie v škole.</a:t>
              </a:r>
            </a:p>
          </p:txBody>
        </p:sp>
      </p:grpSp>
      <p:sp>
        <p:nvSpPr>
          <p:cNvPr id="2" name="Obdĺžnik 1"/>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326679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5"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4649944"/>
            <a:ext cx="754062" cy="75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284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p:cNvGrpSpPr/>
          <p:nvPr/>
        </p:nvGrpSpPr>
        <p:grpSpPr>
          <a:xfrm>
            <a:off x="1023289" y="1721670"/>
            <a:ext cx="10560354" cy="1137192"/>
            <a:chOff x="1013875" y="749216"/>
            <a:chExt cx="10560354" cy="1137192"/>
          </a:xfrm>
        </p:grpSpPr>
        <p:sp>
          <p:nvSpPr>
            <p:cNvPr id="9" name="Obdĺžnik 8"/>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p:cNvSpPr txBox="1"/>
            <p:nvPr/>
          </p:nvSpPr>
          <p:spPr>
            <a:xfrm>
              <a:off x="2344150" y="1016277"/>
              <a:ext cx="9230079" cy="369332"/>
            </a:xfrm>
            <a:prstGeom prst="rect">
              <a:avLst/>
            </a:prstGeom>
            <a:noFill/>
            <a:ln>
              <a:noFill/>
            </a:ln>
          </p:spPr>
          <p:txBody>
            <a:bodyPr wrap="square" rtlCol="0">
              <a:spAutoFit/>
            </a:bodyPr>
            <a:lstStyle/>
            <a:p>
              <a:pPr lvl="0"/>
              <a:r>
                <a:rPr lang="sk-SK" dirty="0"/>
                <a:t>Nedodržiavanie </a:t>
              </a:r>
              <a:r>
                <a:rPr lang="sk-SK" dirty="0" err="1"/>
                <a:t>psychohygieny</a:t>
              </a:r>
              <a:r>
                <a:rPr lang="sk-SK" dirty="0"/>
                <a:t> pri písaní písomných prác. </a:t>
              </a:r>
            </a:p>
          </p:txBody>
        </p:sp>
      </p:grpSp>
      <p:grpSp>
        <p:nvGrpSpPr>
          <p:cNvPr id="25" name="Skupina 24"/>
          <p:cNvGrpSpPr/>
          <p:nvPr/>
        </p:nvGrpSpPr>
        <p:grpSpPr>
          <a:xfrm>
            <a:off x="1032814" y="3099361"/>
            <a:ext cx="10560354" cy="1137192"/>
            <a:chOff x="1013875" y="749216"/>
            <a:chExt cx="10560354" cy="1137192"/>
          </a:xfrm>
        </p:grpSpPr>
        <p:sp>
          <p:nvSpPr>
            <p:cNvPr id="26" name="Obdĺžnik 25"/>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p:cNvSpPr txBox="1"/>
            <p:nvPr/>
          </p:nvSpPr>
          <p:spPr>
            <a:xfrm>
              <a:off x="2344150" y="1086409"/>
              <a:ext cx="9230079" cy="369332"/>
            </a:xfrm>
            <a:prstGeom prst="rect">
              <a:avLst/>
            </a:prstGeom>
            <a:noFill/>
            <a:ln>
              <a:noFill/>
            </a:ln>
          </p:spPr>
          <p:txBody>
            <a:bodyPr wrap="square" rtlCol="0">
              <a:spAutoFit/>
            </a:bodyPr>
            <a:lstStyle/>
            <a:p>
              <a:pPr lvl="0"/>
              <a:r>
                <a:rPr lang="sk-SK" dirty="0"/>
                <a:t>Postihovanie sťažovateľa za podanie sťažnosti.</a:t>
              </a:r>
            </a:p>
          </p:txBody>
        </p:sp>
      </p:grpSp>
      <p:grpSp>
        <p:nvGrpSpPr>
          <p:cNvPr id="29" name="Skupina 28"/>
          <p:cNvGrpSpPr/>
          <p:nvPr/>
        </p:nvGrpSpPr>
        <p:grpSpPr>
          <a:xfrm>
            <a:off x="1023289" y="4512495"/>
            <a:ext cx="10569879" cy="1137192"/>
            <a:chOff x="1013875" y="749216"/>
            <a:chExt cx="10569879" cy="1137192"/>
          </a:xfrm>
        </p:grpSpPr>
        <p:sp>
          <p:nvSpPr>
            <p:cNvPr id="30" name="Obdĺžnik 29"/>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31" name="Ovál 30"/>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32" name="BlokTextu 31"/>
            <p:cNvSpPr txBox="1"/>
            <p:nvPr/>
          </p:nvSpPr>
          <p:spPr>
            <a:xfrm>
              <a:off x="2353675" y="994397"/>
              <a:ext cx="9230079" cy="369332"/>
            </a:xfrm>
            <a:prstGeom prst="rect">
              <a:avLst/>
            </a:prstGeom>
            <a:noFill/>
            <a:ln>
              <a:noFill/>
            </a:ln>
          </p:spPr>
          <p:txBody>
            <a:bodyPr wrap="square" rtlCol="0">
              <a:spAutoFit/>
            </a:bodyPr>
            <a:lstStyle/>
            <a:p>
              <a:pPr lvl="0"/>
              <a:endParaRPr lang="sk-SK" dirty="0"/>
            </a:p>
          </p:txBody>
        </p:sp>
      </p:grpSp>
      <p:sp>
        <p:nvSpPr>
          <p:cNvPr id="2" name="Obdĺžnik 1"/>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326679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5"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4649944"/>
            <a:ext cx="754062" cy="754063"/>
          </a:xfrm>
          <a:prstGeom prst="rect">
            <a:avLst/>
          </a:prstGeom>
          <a:noFill/>
          <a:extLst>
            <a:ext uri="{909E8E84-426E-40DD-AFC4-6F175D3DCCD1}">
              <a14:hiddenFill xmlns:a14="http://schemas.microsoft.com/office/drawing/2010/main">
                <a:solidFill>
                  <a:srgbClr val="FFFFFF"/>
                </a:solidFill>
              </a14:hiddenFill>
            </a:ext>
          </a:extLst>
        </p:spPr>
      </p:pic>
      <p:sp>
        <p:nvSpPr>
          <p:cNvPr id="4" name="Obdĺžnik 3"/>
          <p:cNvSpPr/>
          <p:nvPr/>
        </p:nvSpPr>
        <p:spPr>
          <a:xfrm>
            <a:off x="2353564" y="4733148"/>
            <a:ext cx="8834820" cy="646331"/>
          </a:xfrm>
          <a:prstGeom prst="rect">
            <a:avLst/>
          </a:prstGeom>
        </p:spPr>
        <p:txBody>
          <a:bodyPr wrap="square">
            <a:spAutoFit/>
          </a:bodyPr>
          <a:lstStyle/>
          <a:p>
            <a:pPr lvl="0"/>
            <a:r>
              <a:rPr lang="sk-SK" dirty="0"/>
              <a:t>Neposkytnutie informácií o výchovno-vzdelávacích výsledkoch dcéry sťažovateľa odoprením pridelenia rodičovského konta do informačného systému školy </a:t>
            </a:r>
            <a:r>
              <a:rPr lang="sk-SK" dirty="0" err="1"/>
              <a:t>EduPage</a:t>
            </a:r>
            <a:r>
              <a:rPr lang="sk-SK" dirty="0"/>
              <a:t>.</a:t>
            </a:r>
          </a:p>
        </p:txBody>
      </p:sp>
    </p:spTree>
    <p:extLst>
      <p:ext uri="{BB962C8B-B14F-4D97-AF65-F5344CB8AC3E}">
        <p14:creationId xmlns:p14="http://schemas.microsoft.com/office/powerpoint/2010/main" val="2746161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27F5A-DD38-470B-E7DB-044902D5AEB7}"/>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88DC8529-90C1-787F-5173-10C6AD5AD04D}"/>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17846702-A0E5-54B1-7005-8C8C9688C16B}"/>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E7160935-FD88-8D4D-F377-E64BC0833D4E}"/>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8C60D5D5-D2ED-8B72-92FA-F5C8F80804A4}"/>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C72F6CB5-09A7-F0EB-4754-AF3E4DA5BB8E}"/>
              </a:ext>
            </a:extLst>
          </p:cNvPr>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a:extLst>
              <a:ext uri="{FF2B5EF4-FFF2-40B4-BE49-F238E27FC236}">
                <a16:creationId xmlns:a16="http://schemas.microsoft.com/office/drawing/2014/main" id="{F87771AB-EFDA-574D-839D-DE40FD4CF09A}"/>
              </a:ext>
            </a:extLst>
          </p:cNvPr>
          <p:cNvGrpSpPr/>
          <p:nvPr/>
        </p:nvGrpSpPr>
        <p:grpSpPr>
          <a:xfrm>
            <a:off x="1023289" y="1721670"/>
            <a:ext cx="10560354" cy="1137192"/>
            <a:chOff x="1013875" y="749216"/>
            <a:chExt cx="10560354" cy="1137192"/>
          </a:xfrm>
        </p:grpSpPr>
        <p:sp>
          <p:nvSpPr>
            <p:cNvPr id="9" name="Obdĺžnik 8">
              <a:extLst>
                <a:ext uri="{FF2B5EF4-FFF2-40B4-BE49-F238E27FC236}">
                  <a16:creationId xmlns:a16="http://schemas.microsoft.com/office/drawing/2014/main" id="{29A4303F-547B-7ED9-E8A2-1DA3DE530903}"/>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a:extLst>
                <a:ext uri="{FF2B5EF4-FFF2-40B4-BE49-F238E27FC236}">
                  <a16:creationId xmlns:a16="http://schemas.microsoft.com/office/drawing/2014/main" id="{03D60CF7-33BE-6849-2708-CC7ED743D2AC}"/>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a:extLst>
                <a:ext uri="{FF2B5EF4-FFF2-40B4-BE49-F238E27FC236}">
                  <a16:creationId xmlns:a16="http://schemas.microsoft.com/office/drawing/2014/main" id="{93316773-8EC1-F52E-2165-E9D0213385C3}"/>
                </a:ext>
              </a:extLst>
            </p:cNvPr>
            <p:cNvSpPr txBox="1"/>
            <p:nvPr/>
          </p:nvSpPr>
          <p:spPr>
            <a:xfrm>
              <a:off x="2344150" y="1016277"/>
              <a:ext cx="9230079" cy="369332"/>
            </a:xfrm>
            <a:prstGeom prst="rect">
              <a:avLst/>
            </a:prstGeom>
            <a:noFill/>
            <a:ln>
              <a:noFill/>
            </a:ln>
          </p:spPr>
          <p:txBody>
            <a:bodyPr wrap="square" rtlCol="0">
              <a:spAutoFit/>
            </a:bodyPr>
            <a:lstStyle/>
            <a:p>
              <a:pPr lvl="0"/>
              <a:r>
                <a:rPr lang="sk-SK" dirty="0"/>
                <a:t>Nerešpektovanie vzdelávania žiaka v súlade s odporúčaniami centra  poradenstva a prevencie.</a:t>
              </a:r>
            </a:p>
          </p:txBody>
        </p:sp>
      </p:grpSp>
      <p:grpSp>
        <p:nvGrpSpPr>
          <p:cNvPr id="25" name="Skupina 24">
            <a:extLst>
              <a:ext uri="{FF2B5EF4-FFF2-40B4-BE49-F238E27FC236}">
                <a16:creationId xmlns:a16="http://schemas.microsoft.com/office/drawing/2014/main" id="{E053B216-3A30-72FF-CD51-47F6836D8305}"/>
              </a:ext>
            </a:extLst>
          </p:cNvPr>
          <p:cNvGrpSpPr/>
          <p:nvPr/>
        </p:nvGrpSpPr>
        <p:grpSpPr>
          <a:xfrm>
            <a:off x="1032814" y="3099361"/>
            <a:ext cx="10560354" cy="1137192"/>
            <a:chOff x="1013875" y="749216"/>
            <a:chExt cx="10560354" cy="1137192"/>
          </a:xfrm>
        </p:grpSpPr>
        <p:sp>
          <p:nvSpPr>
            <p:cNvPr id="26" name="Obdĺžnik 25">
              <a:extLst>
                <a:ext uri="{FF2B5EF4-FFF2-40B4-BE49-F238E27FC236}">
                  <a16:creationId xmlns:a16="http://schemas.microsoft.com/office/drawing/2014/main" id="{5B9C35FA-290C-6629-8441-B482AE88A3D2}"/>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a:extLst>
                <a:ext uri="{FF2B5EF4-FFF2-40B4-BE49-F238E27FC236}">
                  <a16:creationId xmlns:a16="http://schemas.microsoft.com/office/drawing/2014/main" id="{76F613A7-6D78-1305-3896-93274347416E}"/>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a:extLst>
                <a:ext uri="{FF2B5EF4-FFF2-40B4-BE49-F238E27FC236}">
                  <a16:creationId xmlns:a16="http://schemas.microsoft.com/office/drawing/2014/main" id="{A9D2AE0E-FA22-300B-E797-99AB705C5186}"/>
                </a:ext>
              </a:extLst>
            </p:cNvPr>
            <p:cNvSpPr txBox="1"/>
            <p:nvPr/>
          </p:nvSpPr>
          <p:spPr>
            <a:xfrm>
              <a:off x="2344150" y="1086409"/>
              <a:ext cx="9230079" cy="369332"/>
            </a:xfrm>
            <a:prstGeom prst="rect">
              <a:avLst/>
            </a:prstGeom>
            <a:noFill/>
            <a:ln>
              <a:noFill/>
            </a:ln>
          </p:spPr>
          <p:txBody>
            <a:bodyPr wrap="square" rtlCol="0">
              <a:spAutoFit/>
            </a:bodyPr>
            <a:lstStyle/>
            <a:p>
              <a:pPr lvl="0"/>
              <a:r>
                <a:rPr lang="sk-SK" dirty="0"/>
                <a:t>Spochybnenie nariadenia komisionálnej skúšky z matematiky a fyziky. </a:t>
              </a:r>
            </a:p>
          </p:txBody>
        </p:sp>
      </p:grpSp>
      <p:grpSp>
        <p:nvGrpSpPr>
          <p:cNvPr id="29" name="Skupina 28">
            <a:extLst>
              <a:ext uri="{FF2B5EF4-FFF2-40B4-BE49-F238E27FC236}">
                <a16:creationId xmlns:a16="http://schemas.microsoft.com/office/drawing/2014/main" id="{07A0CBC7-50D7-9AED-7138-B57942762F59}"/>
              </a:ext>
            </a:extLst>
          </p:cNvPr>
          <p:cNvGrpSpPr/>
          <p:nvPr/>
        </p:nvGrpSpPr>
        <p:grpSpPr>
          <a:xfrm>
            <a:off x="1023289" y="4512495"/>
            <a:ext cx="10569879" cy="1137192"/>
            <a:chOff x="1013875" y="749216"/>
            <a:chExt cx="10569879" cy="1137192"/>
          </a:xfrm>
        </p:grpSpPr>
        <p:sp>
          <p:nvSpPr>
            <p:cNvPr id="30" name="Obdĺžnik 29">
              <a:extLst>
                <a:ext uri="{FF2B5EF4-FFF2-40B4-BE49-F238E27FC236}">
                  <a16:creationId xmlns:a16="http://schemas.microsoft.com/office/drawing/2014/main" id="{B7BFEB73-F39F-8107-F899-60ED89B4491B}"/>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31" name="Ovál 30">
              <a:extLst>
                <a:ext uri="{FF2B5EF4-FFF2-40B4-BE49-F238E27FC236}">
                  <a16:creationId xmlns:a16="http://schemas.microsoft.com/office/drawing/2014/main" id="{8D458EDC-478C-78FA-23BB-A4D45E231562}"/>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32" name="BlokTextu 31">
              <a:extLst>
                <a:ext uri="{FF2B5EF4-FFF2-40B4-BE49-F238E27FC236}">
                  <a16:creationId xmlns:a16="http://schemas.microsoft.com/office/drawing/2014/main" id="{DF405F1F-8B2B-60B0-24DE-B3C2732377A4}"/>
                </a:ext>
              </a:extLst>
            </p:cNvPr>
            <p:cNvSpPr txBox="1"/>
            <p:nvPr/>
          </p:nvSpPr>
          <p:spPr>
            <a:xfrm>
              <a:off x="2353675" y="994397"/>
              <a:ext cx="9230079" cy="369332"/>
            </a:xfrm>
            <a:prstGeom prst="rect">
              <a:avLst/>
            </a:prstGeom>
            <a:noFill/>
            <a:ln>
              <a:noFill/>
            </a:ln>
          </p:spPr>
          <p:txBody>
            <a:bodyPr wrap="square" rtlCol="0">
              <a:spAutoFit/>
            </a:bodyPr>
            <a:lstStyle/>
            <a:p>
              <a:pPr lvl="0"/>
              <a:endParaRPr lang="sk-SK" dirty="0"/>
            </a:p>
          </p:txBody>
        </p:sp>
      </p:grpSp>
      <p:sp>
        <p:nvSpPr>
          <p:cNvPr id="2" name="Obdĺžnik 1">
            <a:extLst>
              <a:ext uri="{FF2B5EF4-FFF2-40B4-BE49-F238E27FC236}">
                <a16:creationId xmlns:a16="http://schemas.microsoft.com/office/drawing/2014/main" id="{1AE4B6F4-9456-5612-7A5D-69EA28519C8E}"/>
              </a:ext>
            </a:extLst>
          </p:cNvPr>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a:extLst>
              <a:ext uri="{FF2B5EF4-FFF2-40B4-BE49-F238E27FC236}">
                <a16:creationId xmlns:a16="http://schemas.microsoft.com/office/drawing/2014/main" id="{7FE8B5F1-7DD2-5814-76F7-B874C9D7EC8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a:extLst>
              <a:ext uri="{FF2B5EF4-FFF2-40B4-BE49-F238E27FC236}">
                <a16:creationId xmlns:a16="http://schemas.microsoft.com/office/drawing/2014/main" id="{F6E599A2-7585-2443-8612-82C4D697A5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326679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5" name="Graphic 4" descr="Žiarovka a ozubené koleso výplň plnou farbou">
            <a:extLst>
              <a:ext uri="{FF2B5EF4-FFF2-40B4-BE49-F238E27FC236}">
                <a16:creationId xmlns:a16="http://schemas.microsoft.com/office/drawing/2014/main" id="{070D1A68-BF63-A29D-811E-E938F0BC11A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4649944"/>
            <a:ext cx="754062" cy="754063"/>
          </a:xfrm>
          <a:prstGeom prst="rect">
            <a:avLst/>
          </a:prstGeom>
          <a:noFill/>
          <a:extLst>
            <a:ext uri="{909E8E84-426E-40DD-AFC4-6F175D3DCCD1}">
              <a14:hiddenFill xmlns:a14="http://schemas.microsoft.com/office/drawing/2010/main">
                <a:solidFill>
                  <a:srgbClr val="FFFFFF"/>
                </a:solidFill>
              </a14:hiddenFill>
            </a:ext>
          </a:extLst>
        </p:spPr>
      </p:pic>
      <p:sp>
        <p:nvSpPr>
          <p:cNvPr id="4" name="Obdĺžnik 3">
            <a:extLst>
              <a:ext uri="{FF2B5EF4-FFF2-40B4-BE49-F238E27FC236}">
                <a16:creationId xmlns:a16="http://schemas.microsoft.com/office/drawing/2014/main" id="{97F3157F-70C4-9B22-D4B2-93F12C16BD7A}"/>
              </a:ext>
            </a:extLst>
          </p:cNvPr>
          <p:cNvSpPr/>
          <p:nvPr/>
        </p:nvSpPr>
        <p:spPr>
          <a:xfrm>
            <a:off x="2353564" y="4733148"/>
            <a:ext cx="9092202" cy="369332"/>
          </a:xfrm>
          <a:prstGeom prst="rect">
            <a:avLst/>
          </a:prstGeom>
        </p:spPr>
        <p:txBody>
          <a:bodyPr wrap="square">
            <a:spAutoFit/>
          </a:bodyPr>
          <a:lstStyle/>
          <a:p>
            <a:pPr lvl="0"/>
            <a:r>
              <a:rPr lang="sk-SK" dirty="0"/>
              <a:t>Neriešenie šikanovania a </a:t>
            </a:r>
            <a:r>
              <a:rPr lang="sk-SK" dirty="0" err="1"/>
              <a:t>kyberšikanovania</a:t>
            </a:r>
            <a:r>
              <a:rPr lang="sk-SK" dirty="0"/>
              <a:t> syna sťažovateľov v priestoroch školského internátu. </a:t>
            </a:r>
          </a:p>
        </p:txBody>
      </p:sp>
    </p:spTree>
    <p:extLst>
      <p:ext uri="{BB962C8B-B14F-4D97-AF65-F5344CB8AC3E}">
        <p14:creationId xmlns:p14="http://schemas.microsoft.com/office/powerpoint/2010/main" val="250904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21C22-4843-6026-1863-6EE8BBE1F10B}"/>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F3E1F6BF-E888-69F8-8F5D-5C898AF8EF18}"/>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77A2CF9B-1644-345D-A54F-29CF3EFC2C17}"/>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23F52A38-0034-5F86-FB56-6BAC617FED9C}"/>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40A1697D-979A-4FB8-E5CC-86053DC513CA}"/>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7F73916E-7564-EE0D-1819-034F64BD300E}"/>
              </a:ext>
            </a:extLst>
          </p:cNvPr>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a:extLst>
              <a:ext uri="{FF2B5EF4-FFF2-40B4-BE49-F238E27FC236}">
                <a16:creationId xmlns:a16="http://schemas.microsoft.com/office/drawing/2014/main" id="{794D3152-33E7-5CB4-E277-D5E0FF6AF499}"/>
              </a:ext>
            </a:extLst>
          </p:cNvPr>
          <p:cNvGrpSpPr/>
          <p:nvPr/>
        </p:nvGrpSpPr>
        <p:grpSpPr>
          <a:xfrm>
            <a:off x="1023289" y="1721670"/>
            <a:ext cx="10560354" cy="1137192"/>
            <a:chOff x="1013875" y="749216"/>
            <a:chExt cx="10560354" cy="1137192"/>
          </a:xfrm>
        </p:grpSpPr>
        <p:sp>
          <p:nvSpPr>
            <p:cNvPr id="9" name="Obdĺžnik 8">
              <a:extLst>
                <a:ext uri="{FF2B5EF4-FFF2-40B4-BE49-F238E27FC236}">
                  <a16:creationId xmlns:a16="http://schemas.microsoft.com/office/drawing/2014/main" id="{C6F2CD6A-FFA8-0F84-BDA9-3759C3C0B768}"/>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a:extLst>
                <a:ext uri="{FF2B5EF4-FFF2-40B4-BE49-F238E27FC236}">
                  <a16:creationId xmlns:a16="http://schemas.microsoft.com/office/drawing/2014/main" id="{2B0F2982-58F2-0289-43A2-DBDCC70B4026}"/>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a:extLst>
                <a:ext uri="{FF2B5EF4-FFF2-40B4-BE49-F238E27FC236}">
                  <a16:creationId xmlns:a16="http://schemas.microsoft.com/office/drawing/2014/main" id="{7503E0C0-678C-8C11-C629-830D746F47A9}"/>
                </a:ext>
              </a:extLst>
            </p:cNvPr>
            <p:cNvSpPr txBox="1"/>
            <p:nvPr/>
          </p:nvSpPr>
          <p:spPr>
            <a:xfrm>
              <a:off x="2344150" y="1016277"/>
              <a:ext cx="9230079" cy="369332"/>
            </a:xfrm>
            <a:prstGeom prst="rect">
              <a:avLst/>
            </a:prstGeom>
            <a:noFill/>
            <a:ln>
              <a:noFill/>
            </a:ln>
          </p:spPr>
          <p:txBody>
            <a:bodyPr wrap="square" rtlCol="0">
              <a:spAutoFit/>
            </a:bodyPr>
            <a:lstStyle/>
            <a:p>
              <a:pPr lvl="0"/>
              <a:r>
                <a:rPr lang="sk-SK" dirty="0"/>
                <a:t>Zníženie známky zo správania na stupeň menej uspokojivé </a:t>
              </a:r>
              <a:r>
                <a:rPr lang="sk-SK" dirty="0" smtClean="0"/>
                <a:t>v </a:t>
              </a:r>
              <a:r>
                <a:rPr lang="sk-SK" dirty="0"/>
                <a:t>rozpore so školským poriadkom. </a:t>
              </a:r>
            </a:p>
          </p:txBody>
        </p:sp>
      </p:grpSp>
      <p:grpSp>
        <p:nvGrpSpPr>
          <p:cNvPr id="25" name="Skupina 24">
            <a:extLst>
              <a:ext uri="{FF2B5EF4-FFF2-40B4-BE49-F238E27FC236}">
                <a16:creationId xmlns:a16="http://schemas.microsoft.com/office/drawing/2014/main" id="{FC8268CE-3DD9-A690-419B-CDFA49865324}"/>
              </a:ext>
            </a:extLst>
          </p:cNvPr>
          <p:cNvGrpSpPr/>
          <p:nvPr/>
        </p:nvGrpSpPr>
        <p:grpSpPr>
          <a:xfrm>
            <a:off x="1015111" y="3935190"/>
            <a:ext cx="10560354" cy="1137192"/>
            <a:chOff x="1013875" y="749216"/>
            <a:chExt cx="10560354" cy="1137192"/>
          </a:xfrm>
        </p:grpSpPr>
        <p:sp>
          <p:nvSpPr>
            <p:cNvPr id="26" name="Obdĺžnik 25">
              <a:extLst>
                <a:ext uri="{FF2B5EF4-FFF2-40B4-BE49-F238E27FC236}">
                  <a16:creationId xmlns:a16="http://schemas.microsoft.com/office/drawing/2014/main" id="{3C1702EB-1FE1-1BB7-AC38-2610D0F74905}"/>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a:extLst>
                <a:ext uri="{FF2B5EF4-FFF2-40B4-BE49-F238E27FC236}">
                  <a16:creationId xmlns:a16="http://schemas.microsoft.com/office/drawing/2014/main" id="{2598BD47-8EB0-159C-5BEF-73576E28182D}"/>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a:extLst>
                <a:ext uri="{FF2B5EF4-FFF2-40B4-BE49-F238E27FC236}">
                  <a16:creationId xmlns:a16="http://schemas.microsoft.com/office/drawing/2014/main" id="{5232E77C-2ADB-E937-ED23-97F600128052}"/>
                </a:ext>
              </a:extLst>
            </p:cNvPr>
            <p:cNvSpPr txBox="1"/>
            <p:nvPr/>
          </p:nvSpPr>
          <p:spPr>
            <a:xfrm>
              <a:off x="2344150" y="1086409"/>
              <a:ext cx="9230079" cy="369332"/>
            </a:xfrm>
            <a:prstGeom prst="rect">
              <a:avLst/>
            </a:prstGeom>
            <a:noFill/>
            <a:ln>
              <a:noFill/>
            </a:ln>
          </p:spPr>
          <p:txBody>
            <a:bodyPr wrap="square" rtlCol="0">
              <a:spAutoFit/>
            </a:bodyPr>
            <a:lstStyle/>
            <a:p>
              <a:pPr lvl="0"/>
              <a:r>
                <a:rPr lang="sk-SK" dirty="0"/>
                <a:t>Neinformovanie zákonných zástupcov o znížení známky zo správania ich dcéry. </a:t>
              </a:r>
            </a:p>
          </p:txBody>
        </p:sp>
      </p:grpSp>
      <p:sp>
        <p:nvSpPr>
          <p:cNvPr id="2" name="Obdĺžnik 1">
            <a:extLst>
              <a:ext uri="{FF2B5EF4-FFF2-40B4-BE49-F238E27FC236}">
                <a16:creationId xmlns:a16="http://schemas.microsoft.com/office/drawing/2014/main" id="{CA927F0A-DC1D-0CE2-82D6-3CC627449973}"/>
              </a:ext>
            </a:extLst>
          </p:cNvPr>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a:extLst>
              <a:ext uri="{FF2B5EF4-FFF2-40B4-BE49-F238E27FC236}">
                <a16:creationId xmlns:a16="http://schemas.microsoft.com/office/drawing/2014/main" id="{A8519EA7-D122-DEAC-9701-23502CF3E8C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a:extLst>
              <a:ext uri="{FF2B5EF4-FFF2-40B4-BE49-F238E27FC236}">
                <a16:creationId xmlns:a16="http://schemas.microsoft.com/office/drawing/2014/main" id="{616E57A5-3E2A-D18C-6772-4113CAF1356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0728" y="4126754"/>
            <a:ext cx="754062" cy="75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776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podnety</a:t>
            </a:r>
          </a:p>
        </p:txBody>
      </p:sp>
      <p:grpSp>
        <p:nvGrpSpPr>
          <p:cNvPr id="7" name="Skupina 6"/>
          <p:cNvGrpSpPr/>
          <p:nvPr/>
        </p:nvGrpSpPr>
        <p:grpSpPr>
          <a:xfrm>
            <a:off x="982786" y="1040447"/>
            <a:ext cx="10583266" cy="1137193"/>
            <a:chOff x="1198830" y="749216"/>
            <a:chExt cx="10398160" cy="1072032"/>
          </a:xfrm>
        </p:grpSpPr>
        <p:sp>
          <p:nvSpPr>
            <p:cNvPr id="9" name="Obdĺžnik 8"/>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p:cNvSpPr/>
            <p:nvPr/>
          </p:nvSpPr>
          <p:spPr>
            <a:xfrm>
              <a:off x="1198830" y="749216"/>
              <a:ext cx="1190252" cy="999743"/>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p:cNvSpPr txBox="1"/>
            <p:nvPr/>
          </p:nvSpPr>
          <p:spPr>
            <a:xfrm>
              <a:off x="2592845" y="941684"/>
              <a:ext cx="9004145" cy="400244"/>
            </a:xfrm>
            <a:prstGeom prst="rect">
              <a:avLst/>
            </a:prstGeom>
            <a:noFill/>
            <a:ln>
              <a:noFill/>
            </a:ln>
          </p:spPr>
          <p:txBody>
            <a:bodyPr wrap="square" rtlCol="0">
              <a:spAutoFit/>
            </a:bodyPr>
            <a:lstStyle/>
            <a:p>
              <a:r>
                <a:rPr lang="sk-SK" dirty="0"/>
                <a:t>Uvedenie výchovného opatrenia (pokarhania od riaditeľa školy) v školskom poriadku za tehotenstvo žiačky. </a:t>
              </a:r>
            </a:p>
          </p:txBody>
        </p:sp>
      </p:grpSp>
      <p:grpSp>
        <p:nvGrpSpPr>
          <p:cNvPr id="25" name="Skupina 24"/>
          <p:cNvGrpSpPr/>
          <p:nvPr/>
        </p:nvGrpSpPr>
        <p:grpSpPr>
          <a:xfrm>
            <a:off x="982785" y="2684167"/>
            <a:ext cx="10552176" cy="1137192"/>
            <a:chOff x="1013875" y="749216"/>
            <a:chExt cx="10552176" cy="1137192"/>
          </a:xfrm>
        </p:grpSpPr>
        <p:sp>
          <p:nvSpPr>
            <p:cNvPr id="26" name="Obdĺžnik 25"/>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p:cNvSpPr txBox="1"/>
            <p:nvPr/>
          </p:nvSpPr>
          <p:spPr>
            <a:xfrm>
              <a:off x="2335972" y="923145"/>
              <a:ext cx="9230079" cy="923330"/>
            </a:xfrm>
            <a:prstGeom prst="rect">
              <a:avLst/>
            </a:prstGeom>
            <a:noFill/>
            <a:ln>
              <a:noFill/>
            </a:ln>
          </p:spPr>
          <p:txBody>
            <a:bodyPr wrap="square" rtlCol="0">
              <a:spAutoFit/>
            </a:bodyPr>
            <a:lstStyle/>
            <a:p>
              <a:r>
                <a:rPr lang="sk-SK" dirty="0"/>
                <a:t>Vydanie pokynu, podľa ktorého sú žiaci povinní nosiť skener, putá, </a:t>
              </a:r>
              <a:r>
                <a:rPr lang="sk-SK" dirty="0" err="1"/>
                <a:t>kaser</a:t>
              </a:r>
              <a:r>
                <a:rPr lang="sk-SK" dirty="0"/>
                <a:t> a teleskopický obušok, čo považuje za neprimerané, neoprávnené a v rozpore s právnymi a pedagogickými zásadami vzdelávania. </a:t>
              </a:r>
            </a:p>
          </p:txBody>
        </p:sp>
      </p:grpSp>
      <p:pic>
        <p:nvPicPr>
          <p:cNvPr id="33"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6641" y="1183439"/>
            <a:ext cx="897584" cy="897585"/>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3988" y="2858096"/>
            <a:ext cx="754062" cy="754063"/>
          </a:xfrm>
          <a:prstGeom prst="rect">
            <a:avLst/>
          </a:prstGeom>
          <a:noFill/>
          <a:extLst>
            <a:ext uri="{909E8E84-426E-40DD-AFC4-6F175D3DCCD1}">
              <a14:hiddenFill xmlns:a14="http://schemas.microsoft.com/office/drawing/2010/main">
                <a:solidFill>
                  <a:srgbClr val="FFFFFF"/>
                </a:solidFill>
              </a14:hiddenFill>
            </a:ext>
          </a:extLst>
        </p:spPr>
      </p:pic>
      <p:grpSp>
        <p:nvGrpSpPr>
          <p:cNvPr id="4" name="Skupina 3">
            <a:extLst>
              <a:ext uri="{FF2B5EF4-FFF2-40B4-BE49-F238E27FC236}">
                <a16:creationId xmlns:a16="http://schemas.microsoft.com/office/drawing/2014/main" id="{CD0361C2-D296-A8CC-1732-F685E8D3F84C}"/>
              </a:ext>
            </a:extLst>
          </p:cNvPr>
          <p:cNvGrpSpPr/>
          <p:nvPr/>
        </p:nvGrpSpPr>
        <p:grpSpPr>
          <a:xfrm>
            <a:off x="982386" y="4400175"/>
            <a:ext cx="10552176" cy="1137192"/>
            <a:chOff x="1013875" y="749216"/>
            <a:chExt cx="10552176" cy="1137192"/>
          </a:xfrm>
        </p:grpSpPr>
        <p:sp>
          <p:nvSpPr>
            <p:cNvPr id="5" name="Obdĺžnik 4">
              <a:extLst>
                <a:ext uri="{FF2B5EF4-FFF2-40B4-BE49-F238E27FC236}">
                  <a16:creationId xmlns:a16="http://schemas.microsoft.com/office/drawing/2014/main" id="{0E6DECB1-B4D9-1060-8150-A79EC787FBE5}"/>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6" name="Ovál 5">
              <a:extLst>
                <a:ext uri="{FF2B5EF4-FFF2-40B4-BE49-F238E27FC236}">
                  <a16:creationId xmlns:a16="http://schemas.microsoft.com/office/drawing/2014/main" id="{2423F88F-0AAD-D679-B543-3A93FEA9A049}"/>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13" name="BlokTextu 12">
              <a:extLst>
                <a:ext uri="{FF2B5EF4-FFF2-40B4-BE49-F238E27FC236}">
                  <a16:creationId xmlns:a16="http://schemas.microsoft.com/office/drawing/2014/main" id="{BD6B41A9-DA50-E4D2-A14B-10CD146B8799}"/>
                </a:ext>
              </a:extLst>
            </p:cNvPr>
            <p:cNvSpPr txBox="1"/>
            <p:nvPr/>
          </p:nvSpPr>
          <p:spPr>
            <a:xfrm>
              <a:off x="2287571" y="1073003"/>
              <a:ext cx="9230079" cy="369332"/>
            </a:xfrm>
            <a:prstGeom prst="rect">
              <a:avLst/>
            </a:prstGeom>
            <a:noFill/>
            <a:ln>
              <a:noFill/>
            </a:ln>
          </p:spPr>
          <p:txBody>
            <a:bodyPr wrap="square" rtlCol="0">
              <a:spAutoFit/>
            </a:bodyPr>
            <a:lstStyle/>
            <a:p>
              <a:r>
                <a:rPr lang="sk-SK" dirty="0"/>
                <a:t>Vyučovanie predmetu sieťové technológie prevažne v anglickom jazyku.</a:t>
              </a:r>
            </a:p>
          </p:txBody>
        </p:sp>
      </p:grpSp>
      <p:pic>
        <p:nvPicPr>
          <p:cNvPr id="16" name="Graphic 4" descr="Žiarovka a ozubené koleso výplň plnou farbou">
            <a:extLst>
              <a:ext uri="{FF2B5EF4-FFF2-40B4-BE49-F238E27FC236}">
                <a16:creationId xmlns:a16="http://schemas.microsoft.com/office/drawing/2014/main" id="{470D1E2C-498F-F760-3906-5FB6C527CF3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0277" y="4531597"/>
            <a:ext cx="754062" cy="75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95677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41998-1880-0AAA-E2B1-731F116E7950}"/>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5377A40A-68DE-A00F-399A-464994FC9D9D}"/>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DBBC4F76-2D77-9A24-4D85-3F3F0AD22343}"/>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0B1EA926-1D32-D525-08E7-936DCFC43AAE}"/>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109DDCE0-1FEE-DA1A-0DE1-91A37030816F}"/>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D924DE0F-2E34-6891-1099-68AE72EBDCA3}"/>
              </a:ext>
            </a:extLst>
          </p:cNvPr>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podnety</a:t>
            </a:r>
          </a:p>
        </p:txBody>
      </p:sp>
      <p:grpSp>
        <p:nvGrpSpPr>
          <p:cNvPr id="7" name="Skupina 6">
            <a:extLst>
              <a:ext uri="{FF2B5EF4-FFF2-40B4-BE49-F238E27FC236}">
                <a16:creationId xmlns:a16="http://schemas.microsoft.com/office/drawing/2014/main" id="{9E543A81-D798-1EBA-01CF-DC7C078134DE}"/>
              </a:ext>
            </a:extLst>
          </p:cNvPr>
          <p:cNvGrpSpPr/>
          <p:nvPr/>
        </p:nvGrpSpPr>
        <p:grpSpPr>
          <a:xfrm>
            <a:off x="982786" y="1040447"/>
            <a:ext cx="10583266" cy="1137193"/>
            <a:chOff x="1198830" y="749216"/>
            <a:chExt cx="10398160" cy="1072032"/>
          </a:xfrm>
        </p:grpSpPr>
        <p:sp>
          <p:nvSpPr>
            <p:cNvPr id="9" name="Obdĺžnik 8">
              <a:extLst>
                <a:ext uri="{FF2B5EF4-FFF2-40B4-BE49-F238E27FC236}">
                  <a16:creationId xmlns:a16="http://schemas.microsoft.com/office/drawing/2014/main" id="{229742FA-C196-3C16-3B6D-2A3BADC305F3}"/>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a:extLst>
                <a:ext uri="{FF2B5EF4-FFF2-40B4-BE49-F238E27FC236}">
                  <a16:creationId xmlns:a16="http://schemas.microsoft.com/office/drawing/2014/main" id="{0DD48B88-62CC-42F0-0F36-C4A5343CEC2B}"/>
                </a:ext>
              </a:extLst>
            </p:cNvPr>
            <p:cNvSpPr/>
            <p:nvPr/>
          </p:nvSpPr>
          <p:spPr>
            <a:xfrm>
              <a:off x="1198830" y="749216"/>
              <a:ext cx="1190252" cy="999743"/>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a:extLst>
                <a:ext uri="{FF2B5EF4-FFF2-40B4-BE49-F238E27FC236}">
                  <a16:creationId xmlns:a16="http://schemas.microsoft.com/office/drawing/2014/main" id="{BDA73D78-F856-65FD-9CD3-495C9B67898A}"/>
                </a:ext>
              </a:extLst>
            </p:cNvPr>
            <p:cNvSpPr txBox="1"/>
            <p:nvPr/>
          </p:nvSpPr>
          <p:spPr>
            <a:xfrm>
              <a:off x="2592845" y="941684"/>
              <a:ext cx="9004145" cy="870424"/>
            </a:xfrm>
            <a:prstGeom prst="rect">
              <a:avLst/>
            </a:prstGeom>
            <a:noFill/>
            <a:ln>
              <a:noFill/>
            </a:ln>
          </p:spPr>
          <p:txBody>
            <a:bodyPr wrap="square" rtlCol="0">
              <a:spAutoFit/>
            </a:bodyPr>
            <a:lstStyle/>
            <a:p>
              <a:r>
                <a:rPr lang="sk-SK" dirty="0"/>
                <a:t>Výklad učiva realizovaný formou prezentácií bez možnosti diskusie, absencia praktických príkladov, časté zrušenie vyučovacích hodín bez náhrady, absencia jednotných kritérií hodnotenia výsledkov žiakov s dopadom na úspešnosť žiakov na maturitných skúškach.</a:t>
              </a:r>
            </a:p>
          </p:txBody>
        </p:sp>
      </p:grpSp>
      <p:grpSp>
        <p:nvGrpSpPr>
          <p:cNvPr id="25" name="Skupina 24">
            <a:extLst>
              <a:ext uri="{FF2B5EF4-FFF2-40B4-BE49-F238E27FC236}">
                <a16:creationId xmlns:a16="http://schemas.microsoft.com/office/drawing/2014/main" id="{1799426F-DAE6-C8FA-BF44-87FDD2F66685}"/>
              </a:ext>
            </a:extLst>
          </p:cNvPr>
          <p:cNvGrpSpPr/>
          <p:nvPr/>
        </p:nvGrpSpPr>
        <p:grpSpPr>
          <a:xfrm>
            <a:off x="982785" y="2684167"/>
            <a:ext cx="10552176" cy="1137192"/>
            <a:chOff x="1013875" y="749216"/>
            <a:chExt cx="10552176" cy="1137192"/>
          </a:xfrm>
        </p:grpSpPr>
        <p:sp>
          <p:nvSpPr>
            <p:cNvPr id="26" name="Obdĺžnik 25">
              <a:extLst>
                <a:ext uri="{FF2B5EF4-FFF2-40B4-BE49-F238E27FC236}">
                  <a16:creationId xmlns:a16="http://schemas.microsoft.com/office/drawing/2014/main" id="{FA4B0EE0-6E69-921E-65E2-EE255F011427}"/>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a:extLst>
                <a:ext uri="{FF2B5EF4-FFF2-40B4-BE49-F238E27FC236}">
                  <a16:creationId xmlns:a16="http://schemas.microsoft.com/office/drawing/2014/main" id="{BB7CD8D5-3494-86D6-F992-3D25C90A94E3}"/>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a:extLst>
                <a:ext uri="{FF2B5EF4-FFF2-40B4-BE49-F238E27FC236}">
                  <a16:creationId xmlns:a16="http://schemas.microsoft.com/office/drawing/2014/main" id="{7BE84363-94A2-8357-C90B-692BE77D4764}"/>
                </a:ext>
              </a:extLst>
            </p:cNvPr>
            <p:cNvSpPr txBox="1"/>
            <p:nvPr/>
          </p:nvSpPr>
          <p:spPr>
            <a:xfrm>
              <a:off x="2335972" y="923145"/>
              <a:ext cx="9230079" cy="646331"/>
            </a:xfrm>
            <a:prstGeom prst="rect">
              <a:avLst/>
            </a:prstGeom>
            <a:noFill/>
            <a:ln>
              <a:noFill/>
            </a:ln>
          </p:spPr>
          <p:txBody>
            <a:bodyPr wrap="square" rtlCol="0">
              <a:spAutoFit/>
            </a:bodyPr>
            <a:lstStyle/>
            <a:p>
              <a:r>
                <a:rPr lang="sk-SK" dirty="0"/>
                <a:t>Nedostatočné výsledky z EČ MS zo SJSL v nadstavbovom štúdiu (zo 17 žiakov 12 nedosiahlo úspešnosť 33 %.), stav je dôsledkom neodučených a nezastupovaných hodín. </a:t>
              </a:r>
            </a:p>
          </p:txBody>
        </p:sp>
      </p:grpSp>
      <p:pic>
        <p:nvPicPr>
          <p:cNvPr id="33" name="Graphic 4" descr="Žiarovka a ozubené koleso výplň plnou farbou">
            <a:extLst>
              <a:ext uri="{FF2B5EF4-FFF2-40B4-BE49-F238E27FC236}">
                <a16:creationId xmlns:a16="http://schemas.microsoft.com/office/drawing/2014/main" id="{A9B3CD39-A0DA-9042-49B7-1F6B31269E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6641" y="1183439"/>
            <a:ext cx="897584" cy="897585"/>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a:extLst>
              <a:ext uri="{FF2B5EF4-FFF2-40B4-BE49-F238E27FC236}">
                <a16:creationId xmlns:a16="http://schemas.microsoft.com/office/drawing/2014/main" id="{D09388D3-C95F-8221-1AA4-CA12AF7192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3988" y="2858096"/>
            <a:ext cx="754062" cy="754063"/>
          </a:xfrm>
          <a:prstGeom prst="rect">
            <a:avLst/>
          </a:prstGeom>
          <a:noFill/>
          <a:extLst>
            <a:ext uri="{909E8E84-426E-40DD-AFC4-6F175D3DCCD1}">
              <a14:hiddenFill xmlns:a14="http://schemas.microsoft.com/office/drawing/2010/main">
                <a:solidFill>
                  <a:srgbClr val="FFFFFF"/>
                </a:solidFill>
              </a14:hiddenFill>
            </a:ext>
          </a:extLst>
        </p:spPr>
      </p:pic>
      <p:grpSp>
        <p:nvGrpSpPr>
          <p:cNvPr id="4" name="Skupina 3">
            <a:extLst>
              <a:ext uri="{FF2B5EF4-FFF2-40B4-BE49-F238E27FC236}">
                <a16:creationId xmlns:a16="http://schemas.microsoft.com/office/drawing/2014/main" id="{7FE335ED-F375-B100-C7AA-827C7EA101FB}"/>
              </a:ext>
            </a:extLst>
          </p:cNvPr>
          <p:cNvGrpSpPr/>
          <p:nvPr/>
        </p:nvGrpSpPr>
        <p:grpSpPr>
          <a:xfrm>
            <a:off x="982386" y="4400174"/>
            <a:ext cx="10552176" cy="1445678"/>
            <a:chOff x="1013875" y="749216"/>
            <a:chExt cx="10552176" cy="1137192"/>
          </a:xfrm>
        </p:grpSpPr>
        <p:sp>
          <p:nvSpPr>
            <p:cNvPr id="5" name="Obdĺžnik 4">
              <a:extLst>
                <a:ext uri="{FF2B5EF4-FFF2-40B4-BE49-F238E27FC236}">
                  <a16:creationId xmlns:a16="http://schemas.microsoft.com/office/drawing/2014/main" id="{025680D3-F9B0-D2AE-D2A2-EA511F28336A}"/>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6" name="Ovál 5">
              <a:extLst>
                <a:ext uri="{FF2B5EF4-FFF2-40B4-BE49-F238E27FC236}">
                  <a16:creationId xmlns:a16="http://schemas.microsoft.com/office/drawing/2014/main" id="{48A73CFC-0D50-1293-DFF2-D3EEDCFB91DC}"/>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13" name="BlokTextu 12">
              <a:extLst>
                <a:ext uri="{FF2B5EF4-FFF2-40B4-BE49-F238E27FC236}">
                  <a16:creationId xmlns:a16="http://schemas.microsoft.com/office/drawing/2014/main" id="{42F4F25A-1A17-002B-6E95-9F933CF4D3C7}"/>
                </a:ext>
              </a:extLst>
            </p:cNvPr>
            <p:cNvSpPr txBox="1"/>
            <p:nvPr/>
          </p:nvSpPr>
          <p:spPr>
            <a:xfrm>
              <a:off x="2287571" y="852595"/>
              <a:ext cx="9230079" cy="944197"/>
            </a:xfrm>
            <a:prstGeom prst="rect">
              <a:avLst/>
            </a:prstGeom>
            <a:noFill/>
            <a:ln>
              <a:noFill/>
            </a:ln>
          </p:spPr>
          <p:txBody>
            <a:bodyPr wrap="square" rtlCol="0">
              <a:spAutoFit/>
            </a:bodyPr>
            <a:lstStyle/>
            <a:p>
              <a:r>
                <a:rPr lang="sk-SK" dirty="0"/>
                <a:t>Neprimeraný počet žiakov na jedného MOV pri kontrole žiakov na pracoviskách zamestnávateľov a z toho vyplývajúcej nedostatočnej kontroly žiakov majstrami. Nevytvorenie podmienok školou (nutnosť používať vlastné telefóny a dopravné prostriedky) pre majstrov na pravidelnú kontrolu, zneužívanie situácie žiakmi, čoho dôsledkom je absencia žiakov na odbornom výcviku.</a:t>
              </a:r>
            </a:p>
          </p:txBody>
        </p:sp>
      </p:grpSp>
      <p:pic>
        <p:nvPicPr>
          <p:cNvPr id="16" name="Graphic 4" descr="Žiarovka a ozubené koleso výplň plnou farbou">
            <a:extLst>
              <a:ext uri="{FF2B5EF4-FFF2-40B4-BE49-F238E27FC236}">
                <a16:creationId xmlns:a16="http://schemas.microsoft.com/office/drawing/2014/main" id="{D79CC4F3-8DBF-832A-DF91-0B29629080D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8791" y="4734491"/>
            <a:ext cx="754062" cy="75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30532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p:cNvSpPr>
            <a:spLocks noGrp="1"/>
          </p:cNvSpPr>
          <p:nvPr>
            <p:ph type="ftr" sz="quarter" idx="11"/>
          </p:nvPr>
        </p:nvSpPr>
        <p:spPr/>
        <p:txBody>
          <a:bodyPr/>
          <a:lstStyle/>
          <a:p>
            <a:r>
              <a:rPr lang="sk-SK" dirty="0"/>
              <a:t>© Štátna školská inšpekcia</a:t>
            </a:r>
          </a:p>
        </p:txBody>
      </p:sp>
      <p:pic>
        <p:nvPicPr>
          <p:cNvPr id="6" name="Obrázo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29016"/>
            <a:ext cx="1133863" cy="604684"/>
          </a:xfrm>
          <a:prstGeom prst="rect">
            <a:avLst/>
          </a:prstGeom>
        </p:spPr>
      </p:pic>
      <p:sp>
        <p:nvSpPr>
          <p:cNvPr id="5" name="Obdĺžnik 4"/>
          <p:cNvSpPr/>
          <p:nvPr/>
        </p:nvSpPr>
        <p:spPr>
          <a:xfrm>
            <a:off x="374904" y="474345"/>
            <a:ext cx="11009376" cy="5632311"/>
          </a:xfrm>
          <a:prstGeom prst="rect">
            <a:avLst/>
          </a:prstGeom>
        </p:spPr>
        <p:txBody>
          <a:bodyPr wrap="square">
            <a:spAutoFit/>
          </a:bodyPr>
          <a:lstStyle/>
          <a:p>
            <a:r>
              <a:rPr lang="sk-SK" dirty="0"/>
              <a:t>Zdroje :</a:t>
            </a:r>
          </a:p>
          <a:p>
            <a:endParaRPr lang="sk-SK" dirty="0"/>
          </a:p>
          <a:p>
            <a:pPr algn="just"/>
            <a:r>
              <a:rPr lang="sk-SK" dirty="0"/>
              <a:t>[1] </a:t>
            </a:r>
            <a:r>
              <a:rPr lang="sk-SK" dirty="0" err="1"/>
              <a:t>Babinčáková</a:t>
            </a:r>
            <a:r>
              <a:rPr lang="sk-SK" dirty="0"/>
              <a:t>, M., </a:t>
            </a:r>
            <a:r>
              <a:rPr lang="sk-SK" dirty="0" err="1"/>
              <a:t>Ganajová</a:t>
            </a:r>
            <a:r>
              <a:rPr lang="sk-SK" dirty="0"/>
              <a:t>, M., </a:t>
            </a:r>
            <a:r>
              <a:rPr lang="sk-SK" dirty="0" err="1"/>
              <a:t>Orosová</a:t>
            </a:r>
            <a:r>
              <a:rPr lang="sk-SK" dirty="0"/>
              <a:t>, </a:t>
            </a:r>
            <a:r>
              <a:rPr lang="sk-SK" dirty="0" err="1"/>
              <a:t>R.,Szarka</a:t>
            </a:r>
            <a:r>
              <a:rPr lang="sk-SK" dirty="0"/>
              <a:t>, K. (2019). Hodnotenie v prírodovedných predmetoch v podmienkach slovenského školstva. </a:t>
            </a:r>
            <a:r>
              <a:rPr lang="sk-SK" dirty="0" err="1"/>
              <a:t>Scientia</a:t>
            </a:r>
            <a:r>
              <a:rPr lang="sk-SK" dirty="0"/>
              <a:t> in </a:t>
            </a:r>
            <a:r>
              <a:rPr lang="sk-SK" dirty="0" err="1"/>
              <a:t>educatione</a:t>
            </a:r>
            <a:r>
              <a:rPr lang="sk-SK" dirty="0"/>
              <a:t>. 10(1) p.17 – 32. ISSN 1804-7106 </a:t>
            </a:r>
          </a:p>
          <a:p>
            <a:pPr algn="just"/>
            <a:r>
              <a:rPr lang="sk-SK" dirty="0"/>
              <a:t>[2] </a:t>
            </a:r>
            <a:r>
              <a:rPr lang="sk-SK" dirty="0" err="1"/>
              <a:t>Čapek</a:t>
            </a:r>
            <a:r>
              <a:rPr lang="sk-SK" dirty="0"/>
              <a:t> R.: </a:t>
            </a:r>
            <a:r>
              <a:rPr lang="sk-SK" dirty="0" err="1"/>
              <a:t>Hodnocení</a:t>
            </a:r>
            <a:r>
              <a:rPr lang="sk-SK" dirty="0"/>
              <a:t> </a:t>
            </a:r>
            <a:r>
              <a:rPr lang="sk-SK" dirty="0" err="1"/>
              <a:t>učitele</a:t>
            </a:r>
            <a:r>
              <a:rPr lang="sk-SK" dirty="0"/>
              <a:t> a hodiny samotnými </a:t>
            </a:r>
            <a:r>
              <a:rPr lang="sk-SK" dirty="0" err="1"/>
              <a:t>žáky</a:t>
            </a:r>
            <a:r>
              <a:rPr lang="sk-SK" dirty="0"/>
              <a:t>? </a:t>
            </a:r>
            <a:r>
              <a:rPr lang="sk-SK" dirty="0" err="1"/>
              <a:t>Ano</a:t>
            </a:r>
            <a:r>
              <a:rPr lang="sk-SK" dirty="0"/>
              <a:t>, </a:t>
            </a:r>
            <a:r>
              <a:rPr lang="sk-SK" dirty="0" err="1"/>
              <a:t>jdeme</a:t>
            </a:r>
            <a:r>
              <a:rPr lang="sk-SK" dirty="0"/>
              <a:t> na to!</a:t>
            </a:r>
          </a:p>
          <a:p>
            <a:pPr algn="just"/>
            <a:r>
              <a:rPr lang="sk-SK" dirty="0"/>
              <a:t>      Dostupné na: https://robertcapek.cz/hodnoceni-ucitele-a-hodiny-samotnymi-zaky-ano-jdeme-ne-to/ </a:t>
            </a:r>
          </a:p>
          <a:p>
            <a:pPr algn="just"/>
            <a:r>
              <a:rPr lang="sk-SK" dirty="0"/>
              <a:t>[3] </a:t>
            </a:r>
            <a:r>
              <a:rPr lang="sk-SK" dirty="0" err="1"/>
              <a:t>Čtvrtníčková</a:t>
            </a:r>
            <a:r>
              <a:rPr lang="sk-SK" dirty="0"/>
              <a:t>, D a Procházková Z. (2020). </a:t>
            </a:r>
            <a:r>
              <a:rPr lang="sk-SK" dirty="0" err="1"/>
              <a:t>Formatívne</a:t>
            </a:r>
            <a:r>
              <a:rPr lang="sk-SK" dirty="0"/>
              <a:t> hodnotenie na rozvoj osobnosti žiaka. Pedagogické rozhľady, roč. 29, č. 2, s. 46-52. ISSN 1335- 0404 </a:t>
            </a:r>
          </a:p>
          <a:p>
            <a:pPr algn="just"/>
            <a:r>
              <a:rPr lang="sk-SK" dirty="0"/>
              <a:t>[4] Košťálová, H. a kol., (2008). Školní </a:t>
            </a:r>
            <a:r>
              <a:rPr lang="sk-SK" dirty="0" err="1"/>
              <a:t>hodnocení</a:t>
            </a:r>
            <a:r>
              <a:rPr lang="sk-SK" dirty="0"/>
              <a:t> </a:t>
            </a:r>
            <a:r>
              <a:rPr lang="sk-SK" dirty="0" err="1"/>
              <a:t>žáků</a:t>
            </a:r>
            <a:r>
              <a:rPr lang="sk-SK" dirty="0"/>
              <a:t> a </a:t>
            </a:r>
            <a:r>
              <a:rPr lang="sk-SK" dirty="0" err="1"/>
              <a:t>studentů</a:t>
            </a:r>
            <a:r>
              <a:rPr lang="sk-SK" dirty="0"/>
              <a:t> </a:t>
            </a:r>
            <a:r>
              <a:rPr lang="sk-SK" dirty="0" err="1"/>
              <a:t>se</a:t>
            </a:r>
            <a:r>
              <a:rPr lang="sk-SK" dirty="0"/>
              <a:t> </a:t>
            </a:r>
            <a:r>
              <a:rPr lang="sk-SK" dirty="0" err="1"/>
              <a:t>zaměřením</a:t>
            </a:r>
            <a:r>
              <a:rPr lang="sk-SK" dirty="0"/>
              <a:t> na slovní </a:t>
            </a:r>
            <a:r>
              <a:rPr lang="sk-SK" dirty="0" err="1"/>
              <a:t>hodnocení</a:t>
            </a:r>
            <a:r>
              <a:rPr lang="sk-SK" dirty="0"/>
              <a:t>. Praha: Portál. ISBN 978-80-7367-314-7 </a:t>
            </a:r>
          </a:p>
          <a:p>
            <a:pPr algn="just"/>
            <a:r>
              <a:rPr lang="sk-SK" dirty="0"/>
              <a:t>[5] Páleníková M.: Ako na reflexiu? Dostupné na: https://komenskehoinstitut.sk/projekty/ako-na-reflexiu/ </a:t>
            </a:r>
          </a:p>
          <a:p>
            <a:pPr algn="just"/>
            <a:r>
              <a:rPr lang="sk-SK" dirty="0"/>
              <a:t>[6] Páleníková, M.: Viete aký rozdiel je medzi reflexiou a spätnou väzbou? </a:t>
            </a:r>
          </a:p>
          <a:p>
            <a:pPr algn="just"/>
            <a:r>
              <a:rPr lang="sk-SK" dirty="0"/>
              <a:t>       Dostupné na: https://www.leaf.sk/blog-marta/viete-aky-je-rozdiel-medzi-reflexiou-spatnou-vazbou/</a:t>
            </a:r>
          </a:p>
          <a:p>
            <a:pPr algn="just"/>
            <a:r>
              <a:rPr lang="sk-SK" dirty="0"/>
              <a:t>[7] Starý, K. &amp; </a:t>
            </a:r>
            <a:r>
              <a:rPr lang="sk-SK" dirty="0" err="1"/>
              <a:t>Laufková</a:t>
            </a:r>
            <a:r>
              <a:rPr lang="sk-SK" dirty="0"/>
              <a:t> , V., et al. (2016). </a:t>
            </a:r>
            <a:r>
              <a:rPr lang="sk-SK" dirty="0" err="1"/>
              <a:t>Formativní</a:t>
            </a:r>
            <a:r>
              <a:rPr lang="sk-SK" dirty="0"/>
              <a:t> </a:t>
            </a:r>
            <a:r>
              <a:rPr lang="sk-SK" dirty="0" err="1"/>
              <a:t>hodnocení</a:t>
            </a:r>
            <a:r>
              <a:rPr lang="sk-SK" dirty="0"/>
              <a:t> </a:t>
            </a:r>
            <a:r>
              <a:rPr lang="sk-SK" dirty="0" err="1"/>
              <a:t>ve</a:t>
            </a:r>
            <a:r>
              <a:rPr lang="sk-SK" dirty="0"/>
              <a:t> </a:t>
            </a:r>
            <a:r>
              <a:rPr lang="sk-SK" dirty="0" err="1"/>
              <a:t>výuce</a:t>
            </a:r>
            <a:r>
              <a:rPr lang="sk-SK" dirty="0"/>
              <a:t>. </a:t>
            </a:r>
            <a:r>
              <a:rPr lang="sk-SK" dirty="0" err="1"/>
              <a:t>Praha:Portál</a:t>
            </a:r>
            <a:endParaRPr lang="sk-SK" dirty="0"/>
          </a:p>
          <a:p>
            <a:pPr algn="just"/>
            <a:r>
              <a:rPr lang="sk-SK" dirty="0"/>
              <a:t>[8] TUREK, I., 2010. Didaktika. 2. vyd. Bratislava: </a:t>
            </a:r>
            <a:r>
              <a:rPr lang="sk-SK" dirty="0" err="1"/>
              <a:t>Iura</a:t>
            </a:r>
            <a:r>
              <a:rPr lang="sk-SK" dirty="0"/>
              <a:t> </a:t>
            </a:r>
            <a:r>
              <a:rPr lang="sk-SK" dirty="0" err="1"/>
              <a:t>Edition</a:t>
            </a:r>
            <a:r>
              <a:rPr lang="sk-SK" dirty="0"/>
              <a:t>. ISBN 978-80-8078-322-8.</a:t>
            </a:r>
          </a:p>
          <a:p>
            <a:endParaRPr lang="sk-SK" dirty="0"/>
          </a:p>
          <a:p>
            <a:r>
              <a:rPr lang="sk-SK" dirty="0">
                <a:hlinkClick r:id="rId4"/>
              </a:rPr>
              <a:t>https://www.minedu.sk/data/att/4dd/31672.0c6aa4.pdf</a:t>
            </a:r>
            <a:r>
              <a:rPr lang="sk-SK" dirty="0"/>
              <a:t>  </a:t>
            </a:r>
          </a:p>
          <a:p>
            <a:r>
              <a:rPr lang="sk-SK" dirty="0">
                <a:hlinkClick r:id="rId5"/>
              </a:rPr>
              <a:t>https://www.minedu.sk/data/att/25d/31747.7415e3.pdf</a:t>
            </a:r>
            <a:r>
              <a:rPr lang="sk-SK" dirty="0"/>
              <a:t> </a:t>
            </a:r>
          </a:p>
          <a:p>
            <a:endParaRPr lang="sk-SK" dirty="0"/>
          </a:p>
          <a:p>
            <a:endParaRPr lang="sk-SK" dirty="0"/>
          </a:p>
        </p:txBody>
      </p:sp>
    </p:spTree>
    <p:extLst>
      <p:ext uri="{BB962C8B-B14F-4D97-AF65-F5344CB8AC3E}">
        <p14:creationId xmlns:p14="http://schemas.microsoft.com/office/powerpoint/2010/main" val="3312713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p:cNvSpPr txBox="1"/>
          <p:nvPr/>
        </p:nvSpPr>
        <p:spPr>
          <a:xfrm>
            <a:off x="7988410" y="4491989"/>
            <a:ext cx="5724450" cy="1477328"/>
          </a:xfrm>
          <a:prstGeom prst="rect">
            <a:avLst/>
          </a:prstGeom>
          <a:noFill/>
        </p:spPr>
        <p:txBody>
          <a:bodyPr wrap="square" rtlCol="0">
            <a:spAutoFit/>
          </a:bodyPr>
          <a:lstStyle/>
          <a:p>
            <a:r>
              <a:rPr lang="sk-SK" dirty="0">
                <a:ln w="0"/>
                <a:effectLst>
                  <a:outerShdw blurRad="38100" dist="19050" dir="2700000" algn="tl" rotWithShape="0">
                    <a:schemeClr val="dk1">
                      <a:alpha val="40000"/>
                    </a:schemeClr>
                  </a:outerShdw>
                </a:effectLst>
              </a:rPr>
              <a:t>PaedDr. Iveta Schoberová</a:t>
            </a:r>
          </a:p>
          <a:p>
            <a:r>
              <a:rPr lang="sk-SK" dirty="0">
                <a:ln w="0"/>
                <a:effectLst>
                  <a:outerShdw blurRad="38100" dist="19050" dir="2700000" algn="tl" rotWithShape="0">
                    <a:schemeClr val="dk1">
                      <a:alpha val="40000"/>
                    </a:schemeClr>
                  </a:outerShdw>
                </a:effectLst>
              </a:rPr>
              <a:t>riaditeľka ŠIC Nitra</a:t>
            </a:r>
          </a:p>
          <a:p>
            <a:endParaRPr lang="sk-SK" dirty="0">
              <a:ln w="0"/>
              <a:effectLst>
                <a:outerShdw blurRad="38100" dist="19050" dir="2700000" algn="tl" rotWithShape="0">
                  <a:schemeClr val="dk1">
                    <a:alpha val="40000"/>
                  </a:schemeClr>
                </a:outerShdw>
              </a:effectLst>
            </a:endParaRPr>
          </a:p>
          <a:p>
            <a:r>
              <a:rPr lang="sk-SK" dirty="0">
                <a:ln w="0"/>
                <a:effectLst>
                  <a:outerShdw blurRad="38100" dist="19050" dir="2700000" algn="tl" rotWithShape="0">
                    <a:schemeClr val="dk1">
                      <a:alpha val="40000"/>
                    </a:schemeClr>
                  </a:outerShdw>
                </a:effectLst>
                <a:hlinkClick r:id="rId2"/>
              </a:rPr>
              <a:t>Iveta.Schoberova@ssi.sk</a:t>
            </a:r>
            <a:endParaRPr lang="sk-SK" dirty="0">
              <a:ln w="0"/>
              <a:effectLst>
                <a:outerShdw blurRad="38100" dist="19050" dir="2700000" algn="tl" rotWithShape="0">
                  <a:schemeClr val="dk1">
                    <a:alpha val="40000"/>
                  </a:schemeClr>
                </a:outerShdw>
              </a:effectLst>
            </a:endParaRPr>
          </a:p>
          <a:p>
            <a:endParaRPr lang="sk-SK" b="1" cap="all" dirty="0">
              <a:solidFill>
                <a:schemeClr val="accent5">
                  <a:lumMod val="75000"/>
                </a:schemeClr>
              </a:solidFill>
            </a:endParaRPr>
          </a:p>
        </p:txBody>
      </p:sp>
      <p:grpSp>
        <p:nvGrpSpPr>
          <p:cNvPr id="14" name="Skupina 13"/>
          <p:cNvGrpSpPr/>
          <p:nvPr/>
        </p:nvGrpSpPr>
        <p:grpSpPr>
          <a:xfrm>
            <a:off x="2475345" y="0"/>
            <a:ext cx="18473" cy="6858000"/>
            <a:chOff x="2475345" y="0"/>
            <a:chExt cx="18473" cy="6858000"/>
          </a:xfrm>
        </p:grpSpPr>
        <p:cxnSp>
          <p:nvCxnSpPr>
            <p:cNvPr id="6" name="Rovná spojnica 5"/>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pic>
        <p:nvPicPr>
          <p:cNvPr id="9" name="Obrázok 8"/>
          <p:cNvPicPr>
            <a:picLocks noChangeAspect="1"/>
          </p:cNvPicPr>
          <p:nvPr/>
        </p:nvPicPr>
        <p:blipFill rotWithShape="1">
          <a:blip r:embed="rId3"/>
          <a:srcRect t="11490"/>
          <a:stretch/>
        </p:blipFill>
        <p:spPr>
          <a:xfrm>
            <a:off x="182869" y="1540532"/>
            <a:ext cx="2155316" cy="1038351"/>
          </a:xfrm>
          <a:prstGeom prst="rect">
            <a:avLst/>
          </a:prstGeom>
        </p:spPr>
      </p:pic>
      <p:pic>
        <p:nvPicPr>
          <p:cNvPr id="11" name="Obrázok 10"/>
          <p:cNvPicPr>
            <a:picLocks noChangeAspect="1"/>
          </p:cNvPicPr>
          <p:nvPr/>
        </p:nvPicPr>
        <p:blipFill>
          <a:blip r:embed="rId4"/>
          <a:stretch>
            <a:fillRect/>
          </a:stretch>
        </p:blipFill>
        <p:spPr>
          <a:xfrm>
            <a:off x="290508" y="3365046"/>
            <a:ext cx="2047677" cy="1499562"/>
          </a:xfrm>
          <a:prstGeom prst="rect">
            <a:avLst/>
          </a:prstGeom>
        </p:spPr>
      </p:pic>
    </p:spTree>
    <p:extLst>
      <p:ext uri="{BB962C8B-B14F-4D97-AF65-F5344CB8AC3E}">
        <p14:creationId xmlns:p14="http://schemas.microsoft.com/office/powerpoint/2010/main" val="1865001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69454" y="195204"/>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Inšpekcie realizované v Stredných  školách</a:t>
            </a:r>
          </a:p>
        </p:txBody>
      </p:sp>
      <p:grpSp>
        <p:nvGrpSpPr>
          <p:cNvPr id="33" name="Skupina 32"/>
          <p:cNvGrpSpPr/>
          <p:nvPr/>
        </p:nvGrpSpPr>
        <p:grpSpPr>
          <a:xfrm>
            <a:off x="1051186" y="1361546"/>
            <a:ext cx="10552176" cy="1137192"/>
            <a:chOff x="1028557" y="2002389"/>
            <a:chExt cx="10552176" cy="1137192"/>
          </a:xfrm>
        </p:grpSpPr>
        <p:grpSp>
          <p:nvGrpSpPr>
            <p:cNvPr id="16" name="Skupina 15"/>
            <p:cNvGrpSpPr/>
            <p:nvPr/>
          </p:nvGrpSpPr>
          <p:grpSpPr>
            <a:xfrm>
              <a:off x="1028557" y="2002389"/>
              <a:ext cx="10552176" cy="1137192"/>
              <a:chOff x="996696" y="996407"/>
              <a:chExt cx="10552176" cy="1137192"/>
            </a:xfrm>
          </p:grpSpPr>
          <p:sp>
            <p:nvSpPr>
              <p:cNvPr id="17" name="Obdĺžnik 16"/>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18" name="Ovál 17"/>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4.5</a:t>
                </a:r>
              </a:p>
            </p:txBody>
          </p:sp>
        </p:grpSp>
        <p:sp>
          <p:nvSpPr>
            <p:cNvPr id="28" name="BlokTextu 27"/>
            <p:cNvSpPr txBox="1"/>
            <p:nvPr/>
          </p:nvSpPr>
          <p:spPr>
            <a:xfrm>
              <a:off x="2331720" y="2162968"/>
              <a:ext cx="9096339" cy="369332"/>
            </a:xfrm>
            <a:prstGeom prst="rect">
              <a:avLst/>
            </a:prstGeom>
            <a:noFill/>
          </p:spPr>
          <p:txBody>
            <a:bodyPr wrap="square" rtlCol="0">
              <a:spAutoFit/>
            </a:bodyPr>
            <a:lstStyle/>
            <a:p>
              <a:pPr lvl="0"/>
              <a:r>
                <a:rPr lang="sk-SK" altLang="sk-SK" dirty="0">
                  <a:cs typeface="Calibri" panose="020F0502020204030204" pitchFamily="34" charset="0"/>
                </a:rPr>
                <a:t>Tematická inšpekcia – Realizácia internej časti maturitnej skúšky – praktická časť odbornej zložky</a:t>
              </a:r>
            </a:p>
          </p:txBody>
        </p:sp>
      </p:grpSp>
      <p:grpSp>
        <p:nvGrpSpPr>
          <p:cNvPr id="34" name="Skupina 33"/>
          <p:cNvGrpSpPr/>
          <p:nvPr/>
        </p:nvGrpSpPr>
        <p:grpSpPr>
          <a:xfrm>
            <a:off x="1051186" y="3102957"/>
            <a:ext cx="10552176" cy="1137192"/>
            <a:chOff x="1028557" y="3301319"/>
            <a:chExt cx="10552176" cy="1137192"/>
          </a:xfrm>
        </p:grpSpPr>
        <p:grpSp>
          <p:nvGrpSpPr>
            <p:cNvPr id="25" name="Skupina 24"/>
            <p:cNvGrpSpPr/>
            <p:nvPr/>
          </p:nvGrpSpPr>
          <p:grpSpPr>
            <a:xfrm>
              <a:off x="1028557" y="3301319"/>
              <a:ext cx="10552176" cy="1137192"/>
              <a:chOff x="996696" y="996407"/>
              <a:chExt cx="10552176" cy="1137192"/>
            </a:xfrm>
          </p:grpSpPr>
          <p:sp>
            <p:nvSpPr>
              <p:cNvPr id="26" name="Obdĺžnik 25"/>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27" name="Ovál 26"/>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4.6</a:t>
                </a:r>
              </a:p>
            </p:txBody>
          </p:sp>
        </p:grpSp>
        <p:sp>
          <p:nvSpPr>
            <p:cNvPr id="29" name="BlokTextu 28"/>
            <p:cNvSpPr txBox="1"/>
            <p:nvPr/>
          </p:nvSpPr>
          <p:spPr>
            <a:xfrm>
              <a:off x="2331720" y="3495427"/>
              <a:ext cx="9096339" cy="646331"/>
            </a:xfrm>
            <a:prstGeom prst="rect">
              <a:avLst/>
            </a:prstGeom>
            <a:noFill/>
          </p:spPr>
          <p:txBody>
            <a:bodyPr wrap="square" rtlCol="0">
              <a:spAutoFit/>
            </a:bodyPr>
            <a:lstStyle/>
            <a:p>
              <a:pPr lvl="0"/>
              <a:r>
                <a:rPr lang="sk-SK" altLang="sk-SK" dirty="0">
                  <a:cs typeface="Calibri" panose="020F0502020204030204" pitchFamily="34" charset="0"/>
                </a:rPr>
                <a:t>Tematická inšpekcia – Realizácia internej časti maturitnej skúšky – teoretická časť odbornej zložky</a:t>
              </a:r>
              <a:endParaRPr lang="sk-SK" dirty="0"/>
            </a:p>
          </p:txBody>
        </p:sp>
      </p:grpSp>
      <p:grpSp>
        <p:nvGrpSpPr>
          <p:cNvPr id="35" name="Skupina 34"/>
          <p:cNvGrpSpPr/>
          <p:nvPr/>
        </p:nvGrpSpPr>
        <p:grpSpPr>
          <a:xfrm>
            <a:off x="1028557" y="5010601"/>
            <a:ext cx="10552176" cy="1137192"/>
            <a:chOff x="1028557" y="4302794"/>
            <a:chExt cx="10552176" cy="1137192"/>
          </a:xfrm>
        </p:grpSpPr>
        <p:sp>
          <p:nvSpPr>
            <p:cNvPr id="23" name="Obdĺžnik 22"/>
            <p:cNvSpPr/>
            <p:nvPr/>
          </p:nvSpPr>
          <p:spPr>
            <a:xfrm>
              <a:off x="1906381" y="4375083"/>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solidFill>
                  <a:schemeClr val="tx1"/>
                </a:solidFill>
              </a:endParaRPr>
            </a:p>
          </p:txBody>
        </p:sp>
        <p:sp>
          <p:nvSpPr>
            <p:cNvPr id="24" name="Ovál 23"/>
            <p:cNvSpPr/>
            <p:nvPr/>
          </p:nvSpPr>
          <p:spPr>
            <a:xfrm>
              <a:off x="1028557" y="4302794"/>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4.7</a:t>
              </a:r>
            </a:p>
          </p:txBody>
        </p:sp>
        <p:sp>
          <p:nvSpPr>
            <p:cNvPr id="30" name="BlokTextu 29"/>
            <p:cNvSpPr txBox="1"/>
            <p:nvPr/>
          </p:nvSpPr>
          <p:spPr>
            <a:xfrm>
              <a:off x="2331720" y="4548224"/>
              <a:ext cx="8878824" cy="646331"/>
            </a:xfrm>
            <a:prstGeom prst="rect">
              <a:avLst/>
            </a:prstGeom>
            <a:noFill/>
          </p:spPr>
          <p:txBody>
            <a:bodyPr wrap="square" rtlCol="0">
              <a:spAutoFit/>
            </a:bodyPr>
            <a:lstStyle/>
            <a:p>
              <a:pPr lvl="0"/>
              <a:r>
                <a:rPr lang="sk-SK" altLang="sk-SK" dirty="0">
                  <a:cs typeface="Calibri" panose="020F0502020204030204" pitchFamily="34" charset="0"/>
                </a:rPr>
                <a:t>Tematická inšpekcia – Ukončovanie štúdia v SOŠ – realizácia záverečnej skúšky</a:t>
              </a:r>
            </a:p>
            <a:p>
              <a:pPr lvl="0"/>
              <a:r>
                <a:rPr lang="sk-SK" altLang="sk-SK" dirty="0">
                  <a:cs typeface="Calibri" panose="020F0502020204030204" pitchFamily="34" charset="0"/>
                </a:rPr>
                <a:t> </a:t>
              </a:r>
              <a:endParaRPr lang="sk-SK" dirty="0"/>
            </a:p>
          </p:txBody>
        </p:sp>
      </p:grpSp>
    </p:spTree>
    <p:extLst>
      <p:ext uri="{BB962C8B-B14F-4D97-AF65-F5344CB8AC3E}">
        <p14:creationId xmlns:p14="http://schemas.microsoft.com/office/powerpoint/2010/main" val="2979285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69454" y="195204"/>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Inšpekcie realizované v Stredných  školách</a:t>
            </a:r>
          </a:p>
        </p:txBody>
      </p:sp>
      <p:grpSp>
        <p:nvGrpSpPr>
          <p:cNvPr id="33" name="Skupina 32"/>
          <p:cNvGrpSpPr/>
          <p:nvPr/>
        </p:nvGrpSpPr>
        <p:grpSpPr>
          <a:xfrm>
            <a:off x="898512" y="1092294"/>
            <a:ext cx="10552176" cy="1378764"/>
            <a:chOff x="1028557" y="2002389"/>
            <a:chExt cx="10552176" cy="1378764"/>
          </a:xfrm>
        </p:grpSpPr>
        <p:grpSp>
          <p:nvGrpSpPr>
            <p:cNvPr id="16" name="Skupina 15"/>
            <p:cNvGrpSpPr/>
            <p:nvPr/>
          </p:nvGrpSpPr>
          <p:grpSpPr>
            <a:xfrm>
              <a:off x="1028557" y="2002389"/>
              <a:ext cx="10552176" cy="1137192"/>
              <a:chOff x="996696" y="996407"/>
              <a:chExt cx="10552176" cy="1137192"/>
            </a:xfrm>
          </p:grpSpPr>
          <p:sp>
            <p:nvSpPr>
              <p:cNvPr id="17" name="Obdĺžnik 16"/>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18" name="Ovál 17"/>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3.7</a:t>
                </a:r>
              </a:p>
              <a:p>
                <a:pPr algn="ctr"/>
                <a:r>
                  <a:rPr lang="sk-SK" sz="2000" b="1" dirty="0"/>
                  <a:t>4.8</a:t>
                </a:r>
              </a:p>
            </p:txBody>
          </p:sp>
        </p:grpSp>
        <p:sp>
          <p:nvSpPr>
            <p:cNvPr id="28" name="BlokTextu 27"/>
            <p:cNvSpPr txBox="1"/>
            <p:nvPr/>
          </p:nvSpPr>
          <p:spPr>
            <a:xfrm>
              <a:off x="2290152" y="2180824"/>
              <a:ext cx="9096339" cy="1200329"/>
            </a:xfrm>
            <a:prstGeom prst="rect">
              <a:avLst/>
            </a:prstGeom>
            <a:noFill/>
          </p:spPr>
          <p:txBody>
            <a:bodyPr wrap="square" rtlCol="0">
              <a:spAutoFit/>
            </a:bodyPr>
            <a:lstStyle/>
            <a:p>
              <a:pPr lvl="0"/>
              <a:r>
                <a:rPr lang="sk-SK" altLang="sk-SK" dirty="0">
                  <a:ea typeface="Calibri" panose="020F0502020204030204" pitchFamily="34" charset="0"/>
                </a:rPr>
                <a:t>Informatívna inšpekcia – Stav poskytovania bezpečia a istoty žiakom v školskom prostredí a tolerancie diverzity</a:t>
              </a:r>
            </a:p>
            <a:p>
              <a:pPr lvl="0"/>
              <a:r>
                <a:rPr lang="sk-SK" altLang="sk-SK" dirty="0">
                  <a:cs typeface="Calibri" panose="020F0502020204030204" pitchFamily="34" charset="0"/>
                </a:rPr>
                <a:t>.  </a:t>
              </a:r>
            </a:p>
            <a:p>
              <a:pPr lvl="0"/>
              <a:endParaRPr lang="sk-SK" altLang="sk-SK" dirty="0">
                <a:cs typeface="Calibri" panose="020F0502020204030204" pitchFamily="34" charset="0"/>
              </a:endParaRPr>
            </a:p>
          </p:txBody>
        </p:sp>
      </p:grpSp>
      <p:sp>
        <p:nvSpPr>
          <p:cNvPr id="6" name="BlokTextu 5">
            <a:extLst>
              <a:ext uri="{FF2B5EF4-FFF2-40B4-BE49-F238E27FC236}">
                <a16:creationId xmlns:a16="http://schemas.microsoft.com/office/drawing/2014/main" id="{E17509B5-F9E8-EAF4-675C-2E50FF5AA8E2}"/>
              </a:ext>
            </a:extLst>
          </p:cNvPr>
          <p:cNvSpPr txBox="1"/>
          <p:nvPr/>
        </p:nvSpPr>
        <p:spPr>
          <a:xfrm>
            <a:off x="935554" y="2669801"/>
            <a:ext cx="10539446" cy="2862322"/>
          </a:xfrm>
          <a:prstGeom prst="rect">
            <a:avLst/>
          </a:prstGeom>
          <a:noFill/>
        </p:spPr>
        <p:txBody>
          <a:bodyPr wrap="square">
            <a:spAutoFit/>
          </a:bodyPr>
          <a:lstStyle/>
          <a:p>
            <a:endParaRPr lang="sk-SK" dirty="0">
              <a:solidFill>
                <a:srgbClr val="222222"/>
              </a:solidFill>
              <a:latin typeface="Open Sans" panose="020F0502020204030204" pitchFamily="34" charset="0"/>
            </a:endParaRPr>
          </a:p>
          <a:p>
            <a:r>
              <a:rPr lang="sk-SK" b="1" dirty="0">
                <a:solidFill>
                  <a:srgbClr val="222222"/>
                </a:solidFill>
                <a:latin typeface="Open Sans" panose="020F0502020204030204" pitchFamily="34" charset="0"/>
              </a:rPr>
              <a:t>Vzorka</a:t>
            </a:r>
            <a:r>
              <a:rPr lang="sk-SK" dirty="0">
                <a:solidFill>
                  <a:srgbClr val="222222"/>
                </a:solidFill>
                <a:latin typeface="Open Sans" panose="020F0502020204030204" pitchFamily="34" charset="0"/>
              </a:rPr>
              <a:t> – 15 850 žiakov, </a:t>
            </a:r>
          </a:p>
          <a:p>
            <a:r>
              <a:rPr lang="sk-SK" dirty="0">
                <a:solidFill>
                  <a:srgbClr val="222222"/>
                </a:solidFill>
                <a:latin typeface="Open Sans" panose="020F0502020204030204" pitchFamily="34" charset="0"/>
              </a:rPr>
              <a:t>                 z nich 14 – 16 ročných žiakov základných škôl (5 781) a osemročných gymnázií (1 951)) </a:t>
            </a:r>
          </a:p>
          <a:p>
            <a:r>
              <a:rPr lang="sk-SK" dirty="0">
                <a:solidFill>
                  <a:srgbClr val="222222"/>
                </a:solidFill>
                <a:latin typeface="Open Sans" panose="020F0502020204030204" pitchFamily="34" charset="0"/>
              </a:rPr>
              <a:t>                             16 – 18 ročných žiakov gymnázií (366) a SOŠ (8 112).</a:t>
            </a:r>
          </a:p>
          <a:p>
            <a:endParaRPr lang="sk-SK" dirty="0">
              <a:solidFill>
                <a:srgbClr val="222222"/>
              </a:solidFill>
              <a:latin typeface="Open Sans" panose="020F0502020204030204" pitchFamily="34" charset="0"/>
            </a:endParaRPr>
          </a:p>
          <a:p>
            <a:endParaRPr lang="sk-SK" b="1" dirty="0" smtClean="0">
              <a:solidFill>
                <a:srgbClr val="222222"/>
              </a:solidFill>
              <a:latin typeface="Open Sans" panose="020F0502020204030204" pitchFamily="34" charset="0"/>
            </a:endParaRPr>
          </a:p>
          <a:p>
            <a:r>
              <a:rPr lang="sk-SK" b="1" dirty="0" smtClean="0">
                <a:solidFill>
                  <a:srgbClr val="222222"/>
                </a:solidFill>
                <a:latin typeface="Open Sans" panose="020F0502020204030204" pitchFamily="34" charset="0"/>
              </a:rPr>
              <a:t>Výsledky</a:t>
            </a:r>
            <a:r>
              <a:rPr lang="sk-SK" dirty="0" smtClean="0">
                <a:solidFill>
                  <a:srgbClr val="222222"/>
                </a:solidFill>
                <a:latin typeface="Open Sans" panose="020F0502020204030204" pitchFamily="34" charset="0"/>
              </a:rPr>
              <a:t> </a:t>
            </a:r>
            <a:r>
              <a:rPr lang="sk-SK" dirty="0">
                <a:solidFill>
                  <a:srgbClr val="222222"/>
                </a:solidFill>
                <a:latin typeface="Open Sans" panose="020F0502020204030204" pitchFamily="34" charset="0"/>
              </a:rPr>
              <a:t>– v správe Monitorovanie vzájomných vzťahov v triednom kolektíve a názorov žiactva </a:t>
            </a:r>
          </a:p>
          <a:p>
            <a:r>
              <a:rPr lang="sk-SK" dirty="0">
                <a:solidFill>
                  <a:srgbClr val="222222"/>
                </a:solidFill>
                <a:latin typeface="Open Sans" panose="020F0502020204030204" pitchFamily="34" charset="0"/>
              </a:rPr>
              <a:t>na školu a spoločenské témy zverejnenej na </a:t>
            </a:r>
            <a:r>
              <a:rPr lang="sk-SK" dirty="0">
                <a:solidFill>
                  <a:srgbClr val="222222"/>
                </a:solidFill>
                <a:latin typeface="Open Sans" panose="020F0502020204030204" pitchFamily="34" charset="0"/>
                <a:hlinkClick r:id="rId3"/>
              </a:rPr>
              <a:t>https://www.ssi.sk/2025/05/23/skusenosti-a-nazory-ziakov-zrkadlo-skolskeho-prostredia-a-spolocnosti</a:t>
            </a:r>
            <a:r>
              <a:rPr lang="sk-SK" dirty="0" smtClean="0">
                <a:solidFill>
                  <a:srgbClr val="222222"/>
                </a:solidFill>
                <a:latin typeface="Open Sans" panose="020F0502020204030204" pitchFamily="34" charset="0"/>
                <a:hlinkClick r:id="rId3"/>
              </a:rPr>
              <a:t>/</a:t>
            </a:r>
            <a:r>
              <a:rPr lang="sk-SK" dirty="0" smtClean="0">
                <a:solidFill>
                  <a:srgbClr val="222222"/>
                </a:solidFill>
                <a:latin typeface="Open Sans" panose="020F0502020204030204" pitchFamily="34" charset="0"/>
              </a:rPr>
              <a:t> </a:t>
            </a:r>
            <a:endParaRPr lang="sk-SK" dirty="0">
              <a:solidFill>
                <a:srgbClr val="222222"/>
              </a:solidFill>
              <a:latin typeface="Open Sans" panose="020F0502020204030204" pitchFamily="34" charset="0"/>
            </a:endParaRPr>
          </a:p>
          <a:p>
            <a:endParaRPr lang="sk-SK" dirty="0"/>
          </a:p>
        </p:txBody>
      </p:sp>
    </p:spTree>
    <p:extLst>
      <p:ext uri="{BB962C8B-B14F-4D97-AF65-F5344CB8AC3E}">
        <p14:creationId xmlns:p14="http://schemas.microsoft.com/office/powerpoint/2010/main" val="770709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aphicFrame>
        <p:nvGraphicFramePr>
          <p:cNvPr id="7" name="Diagram 6"/>
          <p:cNvGraphicFramePr/>
          <p:nvPr/>
        </p:nvGraphicFramePr>
        <p:xfrm>
          <a:off x="1371599" y="322729"/>
          <a:ext cx="8695766" cy="8606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Diagram 7"/>
          <p:cNvGraphicFramePr/>
          <p:nvPr>
            <p:extLst>
              <p:ext uri="{D42A27DB-BD31-4B8C-83A1-F6EECF244321}">
                <p14:modId xmlns:p14="http://schemas.microsoft.com/office/powerpoint/2010/main" val="4268406675"/>
              </p:ext>
            </p:extLst>
          </p:nvPr>
        </p:nvGraphicFramePr>
        <p:xfrm>
          <a:off x="1371599" y="1389529"/>
          <a:ext cx="8695765" cy="73510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5" name="Tabuľka 4"/>
          <p:cNvGraphicFramePr>
            <a:graphicFrameLocks noGrp="1"/>
          </p:cNvGraphicFramePr>
          <p:nvPr>
            <p:extLst>
              <p:ext uri="{D42A27DB-BD31-4B8C-83A1-F6EECF244321}">
                <p14:modId xmlns:p14="http://schemas.microsoft.com/office/powerpoint/2010/main" val="4117827332"/>
              </p:ext>
            </p:extLst>
          </p:nvPr>
        </p:nvGraphicFramePr>
        <p:xfrm>
          <a:off x="1371600" y="2459972"/>
          <a:ext cx="8695764" cy="4167606"/>
        </p:xfrm>
        <a:graphic>
          <a:graphicData uri="http://schemas.openxmlformats.org/drawingml/2006/table">
            <a:tbl>
              <a:tblPr/>
              <a:tblGrid>
                <a:gridCol w="3707969">
                  <a:extLst>
                    <a:ext uri="{9D8B030D-6E8A-4147-A177-3AD203B41FA5}">
                      <a16:colId xmlns:a16="http://schemas.microsoft.com/office/drawing/2014/main" val="540691584"/>
                    </a:ext>
                  </a:extLst>
                </a:gridCol>
                <a:gridCol w="4987795">
                  <a:extLst>
                    <a:ext uri="{9D8B030D-6E8A-4147-A177-3AD203B41FA5}">
                      <a16:colId xmlns:a16="http://schemas.microsoft.com/office/drawing/2014/main" val="1263866167"/>
                    </a:ext>
                  </a:extLst>
                </a:gridCol>
              </a:tblGrid>
              <a:tr h="350748">
                <a:tc>
                  <a:txBody>
                    <a:bodyPr/>
                    <a:lstStyle/>
                    <a:p>
                      <a:pPr algn="ctr">
                        <a:lnSpc>
                          <a:spcPct val="107000"/>
                        </a:lnSpc>
                        <a:spcBef>
                          <a:spcPts val="200"/>
                        </a:spcBef>
                        <a:spcAft>
                          <a:spcPts val="400"/>
                        </a:spcAft>
                      </a:pPr>
                      <a:r>
                        <a:rPr lang="sk-SK"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Oblasti hodnotenia</a:t>
                      </a:r>
                      <a:endParaRPr lang="sk-SK" sz="2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B9BD5"/>
                    </a:solidFill>
                  </a:tcPr>
                </a:tc>
                <a:tc>
                  <a:txBody>
                    <a:bodyPr/>
                    <a:lstStyle/>
                    <a:p>
                      <a:pPr algn="ctr">
                        <a:lnSpc>
                          <a:spcPct val="107000"/>
                        </a:lnSpc>
                        <a:spcBef>
                          <a:spcPts val="200"/>
                        </a:spcBef>
                        <a:spcAft>
                          <a:spcPts val="400"/>
                        </a:spcAft>
                      </a:pPr>
                      <a:r>
                        <a:rPr lang="sk-SK"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Kritériá hodnotenia</a:t>
                      </a:r>
                      <a:endParaRPr lang="sk-SK" sz="2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B9BD5"/>
                    </a:solidFill>
                  </a:tcPr>
                </a:tc>
                <a:extLst>
                  <a:ext uri="{0D108BD9-81ED-4DB2-BD59-A6C34878D82A}">
                    <a16:rowId xmlns:a16="http://schemas.microsoft.com/office/drawing/2014/main" val="2230630380"/>
                  </a:ext>
                </a:extLst>
              </a:tr>
              <a:tr h="472702">
                <a:tc>
                  <a:txBody>
                    <a:bodyPr/>
                    <a:lstStyle/>
                    <a:p>
                      <a:pPr algn="ctr">
                        <a:lnSpc>
                          <a:spcPct val="107000"/>
                        </a:lnSpc>
                        <a:spcBef>
                          <a:spcPts val="200"/>
                        </a:spcBef>
                        <a:spcAft>
                          <a:spcPts val="400"/>
                        </a:spcAft>
                      </a:pPr>
                      <a:r>
                        <a:rPr lang="sk-SK" sz="1600" b="0" dirty="0">
                          <a:effectLst/>
                          <a:latin typeface="Calibri" panose="020F0502020204030204" pitchFamily="34" charset="0"/>
                          <a:ea typeface="Calibri" panose="020F0502020204030204" pitchFamily="34" charset="0"/>
                          <a:cs typeface="Calibri" panose="020F0502020204030204" pitchFamily="34" charset="0"/>
                        </a:rPr>
                        <a:t>Priebeh výchovy a vzdelávania</a:t>
                      </a:r>
                      <a:endParaRPr lang="sk-SK"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Učenie sa žiakov </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tabLst>
                          <a:tab pos="2247900" algn="l"/>
                        </a:tabLst>
                      </a:pPr>
                      <a:r>
                        <a:rPr lang="sk-SK" sz="1600" dirty="0">
                          <a:effectLst/>
                          <a:latin typeface="Calibri" panose="020F0502020204030204" pitchFamily="34" charset="0"/>
                          <a:ea typeface="Calibri" panose="020F0502020204030204" pitchFamily="34" charset="0"/>
                          <a:cs typeface="Calibri" panose="020F0502020204030204" pitchFamily="34" charset="0"/>
                        </a:rPr>
                        <a:t>Vyučovanie učiteľom</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12358563"/>
                  </a:ext>
                </a:extLst>
              </a:tr>
              <a:tr h="1604374">
                <a:tc>
                  <a:txBody>
                    <a:bodyPr/>
                    <a:lstStyle/>
                    <a:p>
                      <a:pPr algn="ctr">
                        <a:lnSpc>
                          <a:spcPct val="107000"/>
                        </a:lnSpc>
                        <a:spcBef>
                          <a:spcPts val="200"/>
                        </a:spcBef>
                        <a:spcAft>
                          <a:spcPts val="400"/>
                        </a:spcAft>
                      </a:pPr>
                      <a:r>
                        <a:rPr lang="sk-SK" sz="1600" b="0" dirty="0">
                          <a:effectLst/>
                          <a:latin typeface="Calibri" panose="020F0502020204030204" pitchFamily="34" charset="0"/>
                          <a:ea typeface="Calibri" panose="020F0502020204030204" pitchFamily="34" charset="0"/>
                          <a:cs typeface="Calibri" panose="020F0502020204030204" pitchFamily="34" charset="0"/>
                        </a:rPr>
                        <a:t>Riadenie školy</a:t>
                      </a:r>
                      <a:endParaRPr lang="sk-SK"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Bef>
                          <a:spcPts val="200"/>
                        </a:spcBef>
                        <a:spcAft>
                          <a:spcPts val="400"/>
                        </a:spcAft>
                        <a:tabLst>
                          <a:tab pos="2247900" algn="l"/>
                        </a:tabLst>
                      </a:pPr>
                      <a:r>
                        <a:rPr lang="sk-SK" sz="1600" dirty="0">
                          <a:effectLst/>
                          <a:latin typeface="Calibri" panose="020F0502020204030204" pitchFamily="34" charset="0"/>
                          <a:ea typeface="Calibri" panose="020F0502020204030204" pitchFamily="34" charset="0"/>
                          <a:cs typeface="Calibri" panose="020F0502020204030204" pitchFamily="34" charset="0"/>
                        </a:rPr>
                        <a:t>Školský vzdelávací program </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Pedagogické riadenie</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Vnútorný systém kontroly a hodnotenia</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tabLst>
                          <a:tab pos="3186430" algn="r"/>
                        </a:tabLst>
                      </a:pPr>
                      <a:r>
                        <a:rPr lang="sk-SK" sz="1600" dirty="0" err="1">
                          <a:effectLst/>
                          <a:latin typeface="Calibri" panose="020F0502020204030204" pitchFamily="34" charset="0"/>
                          <a:ea typeface="Calibri" panose="020F0502020204030204" pitchFamily="34" charset="0"/>
                          <a:cs typeface="Calibri" panose="020F0502020204030204" pitchFamily="34" charset="0"/>
                        </a:rPr>
                        <a:t>Sebahodnotiace</a:t>
                      </a:r>
                      <a:r>
                        <a:rPr lang="sk-SK" sz="1600" dirty="0">
                          <a:effectLst/>
                          <a:latin typeface="Calibri" panose="020F0502020204030204" pitchFamily="34" charset="0"/>
                          <a:ea typeface="Calibri" panose="020F0502020204030204" pitchFamily="34" charset="0"/>
                          <a:cs typeface="Calibri" panose="020F0502020204030204" pitchFamily="34" charset="0"/>
                        </a:rPr>
                        <a:t> procesy v škole	</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Klíma a kultúra školy</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Služby školy</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537895934"/>
                  </a:ext>
                </a:extLst>
              </a:tr>
              <a:tr h="1038538">
                <a:tc>
                  <a:txBody>
                    <a:bodyPr/>
                    <a:lstStyle/>
                    <a:p>
                      <a:pPr algn="ctr">
                        <a:lnSpc>
                          <a:spcPct val="107000"/>
                        </a:lnSpc>
                        <a:spcBef>
                          <a:spcPts val="200"/>
                        </a:spcBef>
                        <a:spcAft>
                          <a:spcPts val="400"/>
                        </a:spcAft>
                      </a:pPr>
                      <a:r>
                        <a:rPr lang="sk-SK" sz="1600" b="0" dirty="0">
                          <a:effectLst/>
                          <a:latin typeface="Calibri" panose="020F0502020204030204" pitchFamily="34" charset="0"/>
                          <a:ea typeface="Calibri" panose="020F0502020204030204" pitchFamily="34" charset="0"/>
                          <a:cs typeface="Calibri" panose="020F0502020204030204" pitchFamily="34" charset="0"/>
                        </a:rPr>
                        <a:t>Podmienky výchovy a vzdelávania</a:t>
                      </a:r>
                      <a:endParaRPr lang="sk-SK"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Personálne podmienky</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Priestorové podmienky</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Materiálno-technické podmienky</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600" dirty="0">
                          <a:effectLst/>
                          <a:latin typeface="Calibri" panose="020F0502020204030204" pitchFamily="34" charset="0"/>
                          <a:ea typeface="Calibri" panose="020F0502020204030204" pitchFamily="34" charset="0"/>
                          <a:cs typeface="Calibri" panose="020F0502020204030204" pitchFamily="34" charset="0"/>
                        </a:rPr>
                        <a:t>Podmienky na zaistenie bezpečnosti a ochrany zdravia</a:t>
                      </a:r>
                      <a:endParaRPr lang="sk-SK"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04092743"/>
                  </a:ext>
                </a:extLst>
              </a:tr>
            </a:tbl>
          </a:graphicData>
        </a:graphic>
      </p:graphicFrame>
      <p:sp>
        <p:nvSpPr>
          <p:cNvPr id="6" name="Rectangle 1"/>
          <p:cNvSpPr>
            <a:spLocks noChangeArrowheads="1"/>
          </p:cNvSpPr>
          <p:nvPr/>
        </p:nvSpPr>
        <p:spPr bwMode="auto">
          <a:xfrm>
            <a:off x="3198813" y="24599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k-SK"/>
          </a:p>
        </p:txBody>
      </p:sp>
    </p:spTree>
    <p:extLst>
      <p:ext uri="{BB962C8B-B14F-4D97-AF65-F5344CB8AC3E}">
        <p14:creationId xmlns:p14="http://schemas.microsoft.com/office/powerpoint/2010/main" val="477726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4799" y="1283922"/>
          <a:ext cx="11089521" cy="463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9" y="307947"/>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Priebeh výchovy a vzdelávania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59070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99723" y="161384"/>
          <a:ext cx="11025052" cy="5773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spTree>
    <p:extLst>
      <p:ext uri="{BB962C8B-B14F-4D97-AF65-F5344CB8AC3E}">
        <p14:creationId xmlns:p14="http://schemas.microsoft.com/office/powerpoint/2010/main" val="3242640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99723" y="161384"/>
          <a:ext cx="11025052" cy="5773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spTree>
    <p:extLst>
      <p:ext uri="{BB962C8B-B14F-4D97-AF65-F5344CB8AC3E}">
        <p14:creationId xmlns:p14="http://schemas.microsoft.com/office/powerpoint/2010/main" val="2826238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1106</TotalTime>
  <Words>3899</Words>
  <Application>Microsoft Office PowerPoint</Application>
  <PresentationFormat>Širokouhlá</PresentationFormat>
  <Paragraphs>330</Paragraphs>
  <Slides>39</Slides>
  <Notes>19</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39</vt:i4>
      </vt:variant>
    </vt:vector>
  </HeadingPairs>
  <TitlesOfParts>
    <vt:vector size="47" baseType="lpstr">
      <vt:lpstr>Arial</vt:lpstr>
      <vt:lpstr>Calibri</vt:lpstr>
      <vt:lpstr>Calibri Light</vt:lpstr>
      <vt:lpstr>Open Sans</vt:lpstr>
      <vt:lpstr>Symbol</vt:lpstr>
      <vt:lpstr>Times New Roman</vt:lpstr>
      <vt:lpstr>Wingdings</vt:lpstr>
      <vt:lpstr>Motív balíka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Schoberová Iveta PaedDr. (NR)</dc:creator>
  <cp:lastModifiedBy>Schoberová Iveta PaedDr. (NR)</cp:lastModifiedBy>
  <cp:revision>77</cp:revision>
  <dcterms:created xsi:type="dcterms:W3CDTF">2023-08-15T05:55:13Z</dcterms:created>
  <dcterms:modified xsi:type="dcterms:W3CDTF">2025-08-28T08:05:56Z</dcterms:modified>
</cp:coreProperties>
</file>